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11" r:id="rId2"/>
    <p:sldId id="392" r:id="rId3"/>
    <p:sldId id="404" r:id="rId4"/>
    <p:sldId id="403" r:id="rId5"/>
    <p:sldId id="405" r:id="rId6"/>
    <p:sldId id="381" r:id="rId7"/>
    <p:sldId id="383" r:id="rId8"/>
    <p:sldId id="385" r:id="rId9"/>
    <p:sldId id="391" r:id="rId10"/>
    <p:sldId id="401" r:id="rId11"/>
    <p:sldId id="389" r:id="rId12"/>
    <p:sldId id="402" r:id="rId13"/>
    <p:sldId id="393" r:id="rId14"/>
    <p:sldId id="321" r:id="rId15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0DD7F"/>
    <a:srgbClr val="FF8989"/>
    <a:srgbClr val="B5DEE1"/>
    <a:srgbClr val="ABC6F7"/>
    <a:srgbClr val="56B3BA"/>
    <a:srgbClr val="568DEF"/>
    <a:srgbClr val="A3D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D3D03-8292-1D4F-2204-BA63D968FC0D}" v="462" dt="2022-04-08T03:29:43.374"/>
    <p1510:client id="{1F64379F-5FEC-A88B-1BA4-BC822CEC52D1}" v="2" dt="2023-02-03T03:24:21.386"/>
    <p1510:client id="{7AF1FE22-E13D-5B21-9874-956093718EFA}" v="80" dt="2023-02-03T03:52:46.855"/>
    <p1510:client id="{830D23BD-C956-F072-2C3B-8CA134FE5721}" v="830" dt="2023-02-03T05:22:42.700"/>
    <p1510:client id="{AF2497ED-838F-1B9D-955D-A35EF05D0678}" v="4" dt="2021-10-07T02:46:59.027"/>
    <p1510:client id="{B858D677-EF6B-EEC6-1715-C70B3E45597A}" v="98" dt="2023-02-01T03:33:02.726"/>
    <p1510:client id="{C7EE280E-0D3D-EEF0-53C1-DE1B840B476B}" v="24" dt="2023-02-03T04:07:42.569"/>
    <p1510:client id="{D1C2DA98-1109-52AE-24F1-00A8B2B1A8E2}" v="47" dt="2023-01-30T07:44:47.425"/>
    <p1510:client id="{DDA6B842-5224-F64D-01B9-8AF3FEBA27AD}" v="105" dt="2021-10-07T01:53:55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74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hyu Hidayat" userId="S::wahyuhidayat@ecampus.ut.ac.id::d42cd74d-7d36-4814-b0e8-4b1a13b3f2be" providerId="AD" clId="Web-{D1C2DA98-1109-52AE-24F1-00A8B2B1A8E2}"/>
    <pc:docChg chg="modSld">
      <pc:chgData name="Wahyu Hidayat" userId="S::wahyuhidayat@ecampus.ut.ac.id::d42cd74d-7d36-4814-b0e8-4b1a13b3f2be" providerId="AD" clId="Web-{D1C2DA98-1109-52AE-24F1-00A8B2B1A8E2}" dt="2023-01-30T07:44:47.425" v="45" actId="20577"/>
      <pc:docMkLst>
        <pc:docMk/>
      </pc:docMkLst>
      <pc:sldChg chg="addSp modSp">
        <pc:chgData name="Wahyu Hidayat" userId="S::wahyuhidayat@ecampus.ut.ac.id::d42cd74d-7d36-4814-b0e8-4b1a13b3f2be" providerId="AD" clId="Web-{D1C2DA98-1109-52AE-24F1-00A8B2B1A8E2}" dt="2023-01-30T07:42:49.295" v="1" actId="1076"/>
        <pc:sldMkLst>
          <pc:docMk/>
          <pc:sldMk cId="0" sldId="380"/>
        </pc:sldMkLst>
        <pc:spChg chg="add mod">
          <ac:chgData name="Wahyu Hidayat" userId="S::wahyuhidayat@ecampus.ut.ac.id::d42cd74d-7d36-4814-b0e8-4b1a13b3f2be" providerId="AD" clId="Web-{D1C2DA98-1109-52AE-24F1-00A8B2B1A8E2}" dt="2023-01-30T07:42:49.295" v="1" actId="1076"/>
          <ac:spMkLst>
            <pc:docMk/>
            <pc:sldMk cId="0" sldId="380"/>
            <ac:spMk id="2" creationId="{8DCAA171-CFA1-171E-2E32-69FA0AE5EB72}"/>
          </ac:spMkLst>
        </pc:spChg>
      </pc:sldChg>
      <pc:sldChg chg="addSp modSp">
        <pc:chgData name="Wahyu Hidayat" userId="S::wahyuhidayat@ecampus.ut.ac.id::d42cd74d-7d36-4814-b0e8-4b1a13b3f2be" providerId="AD" clId="Web-{D1C2DA98-1109-52AE-24F1-00A8B2B1A8E2}" dt="2023-01-30T07:42:58.795" v="3" actId="1076"/>
        <pc:sldMkLst>
          <pc:docMk/>
          <pc:sldMk cId="0" sldId="397"/>
        </pc:sldMkLst>
        <pc:spChg chg="add mod">
          <ac:chgData name="Wahyu Hidayat" userId="S::wahyuhidayat@ecampus.ut.ac.id::d42cd74d-7d36-4814-b0e8-4b1a13b3f2be" providerId="AD" clId="Web-{D1C2DA98-1109-52AE-24F1-00A8B2B1A8E2}" dt="2023-01-30T07:42:58.795" v="3" actId="1076"/>
          <ac:spMkLst>
            <pc:docMk/>
            <pc:sldMk cId="0" sldId="397"/>
            <ac:spMk id="2" creationId="{8DCAA171-CFA1-171E-2E32-69FA0AE5EB72}"/>
          </ac:spMkLst>
        </pc:spChg>
      </pc:sldChg>
      <pc:sldChg chg="modSp">
        <pc:chgData name="Wahyu Hidayat" userId="S::wahyuhidayat@ecampus.ut.ac.id::d42cd74d-7d36-4814-b0e8-4b1a13b3f2be" providerId="AD" clId="Web-{D1C2DA98-1109-52AE-24F1-00A8B2B1A8E2}" dt="2023-01-30T07:44:47.425" v="45" actId="20577"/>
        <pc:sldMkLst>
          <pc:docMk/>
          <pc:sldMk cId="0" sldId="402"/>
        </pc:sldMkLst>
        <pc:spChg chg="mod">
          <ac:chgData name="Wahyu Hidayat" userId="S::wahyuhidayat@ecampus.ut.ac.id::d42cd74d-7d36-4814-b0e8-4b1a13b3f2be" providerId="AD" clId="Web-{D1C2DA98-1109-52AE-24F1-00A8B2B1A8E2}" dt="2023-01-30T07:44:47.425" v="45" actId="20577"/>
          <ac:spMkLst>
            <pc:docMk/>
            <pc:sldMk cId="0" sldId="402"/>
            <ac:spMk id="2" creationId="{E943FFC5-5FA6-E187-CAFD-CF1DEC5F6335}"/>
          </ac:spMkLst>
        </pc:spChg>
        <pc:spChg chg="mod">
          <ac:chgData name="Wahyu Hidayat" userId="S::wahyuhidayat@ecampus.ut.ac.id::d42cd74d-7d36-4814-b0e8-4b1a13b3f2be" providerId="AD" clId="Web-{D1C2DA98-1109-52AE-24F1-00A8B2B1A8E2}" dt="2023-01-30T07:43:29.750" v="7" actId="20577"/>
          <ac:spMkLst>
            <pc:docMk/>
            <pc:sldMk cId="0" sldId="402"/>
            <ac:spMk id="23556" creationId="{F6E213FF-1D23-4D36-9303-329F86C90F3C}"/>
          </ac:spMkLst>
        </pc:spChg>
      </pc:sldChg>
    </pc:docChg>
  </pc:docChgLst>
  <pc:docChgLst>
    <pc:chgData name="Sitta Alief Farihati, S.Si. ." userId="S::sitta@ecampus.ut.ac.id::b8130b1a-57dd-484c-b598-e056a233ddb4" providerId="AD" clId="Web-{B858D677-EF6B-EEC6-1715-C70B3E45597A}"/>
    <pc:docChg chg="modSld">
      <pc:chgData name="Sitta Alief Farihati, S.Si. ." userId="S::sitta@ecampus.ut.ac.id::b8130b1a-57dd-484c-b598-e056a233ddb4" providerId="AD" clId="Web-{B858D677-EF6B-EEC6-1715-C70B3E45597A}" dt="2023-02-01T03:33:02.726" v="94" actId="14100"/>
      <pc:docMkLst>
        <pc:docMk/>
      </pc:docMkLst>
      <pc:sldChg chg="addSp delSp modSp">
        <pc:chgData name="Sitta Alief Farihati, S.Si. ." userId="S::sitta@ecampus.ut.ac.id::b8130b1a-57dd-484c-b598-e056a233ddb4" providerId="AD" clId="Web-{B858D677-EF6B-EEC6-1715-C70B3E45597A}" dt="2023-02-01T03:25:22.670" v="33"/>
        <pc:sldMkLst>
          <pc:docMk/>
          <pc:sldMk cId="0" sldId="380"/>
        </pc:sldMkLst>
        <pc:spChg chg="del">
          <ac:chgData name="Sitta Alief Farihati, S.Si. ." userId="S::sitta@ecampus.ut.ac.id::b8130b1a-57dd-484c-b598-e056a233ddb4" providerId="AD" clId="Web-{B858D677-EF6B-EEC6-1715-C70B3E45597A}" dt="2023-02-01T03:22:00.424" v="3"/>
          <ac:spMkLst>
            <pc:docMk/>
            <pc:sldMk cId="0" sldId="380"/>
            <ac:spMk id="2" creationId="{8DCAA171-CFA1-171E-2E32-69FA0AE5EB72}"/>
          </ac:spMkLst>
        </pc:spChg>
        <pc:spChg chg="del mod">
          <ac:chgData name="Sitta Alief Farihati, S.Si. ." userId="S::sitta@ecampus.ut.ac.id::b8130b1a-57dd-484c-b598-e056a233ddb4" providerId="AD" clId="Web-{B858D677-EF6B-EEC6-1715-C70B3E45597A}" dt="2023-02-01T03:24:18.604" v="22"/>
          <ac:spMkLst>
            <pc:docMk/>
            <pc:sldMk cId="0" sldId="380"/>
            <ac:spMk id="6" creationId="{87A5CD15-08CC-534D-FA9F-33397179AFA4}"/>
          </ac:spMkLst>
        </pc:spChg>
        <pc:spChg chg="add mod">
          <ac:chgData name="Sitta Alief Farihati, S.Si. ." userId="S::sitta@ecampus.ut.ac.id::b8130b1a-57dd-484c-b598-e056a233ddb4" providerId="AD" clId="Web-{B858D677-EF6B-EEC6-1715-C70B3E45597A}" dt="2023-02-01T03:25:22.670" v="33"/>
          <ac:spMkLst>
            <pc:docMk/>
            <pc:sldMk cId="0" sldId="380"/>
            <ac:spMk id="8" creationId="{63A66691-EA46-2F13-D13C-761F5D03DD5E}"/>
          </ac:spMkLst>
        </pc:spChg>
        <pc:picChg chg="add del mod">
          <ac:chgData name="Sitta Alief Farihati, S.Si. ." userId="S::sitta@ecampus.ut.ac.id::b8130b1a-57dd-484c-b598-e056a233ddb4" providerId="AD" clId="Web-{B858D677-EF6B-EEC6-1715-C70B3E45597A}" dt="2023-02-01T03:23:22.554" v="9"/>
          <ac:picMkLst>
            <pc:docMk/>
            <pc:sldMk cId="0" sldId="380"/>
            <ac:picMk id="3" creationId="{11B0F9D1-A70C-D23C-C5E0-19CE8A67E011}"/>
          </ac:picMkLst>
        </pc:picChg>
        <pc:picChg chg="del">
          <ac:chgData name="Sitta Alief Farihati, S.Si. ." userId="S::sitta@ecampus.ut.ac.id::b8130b1a-57dd-484c-b598-e056a233ddb4" providerId="AD" clId="Web-{B858D677-EF6B-EEC6-1715-C70B3E45597A}" dt="2023-02-01T03:21:54.330" v="2"/>
          <ac:picMkLst>
            <pc:docMk/>
            <pc:sldMk cId="0" sldId="380"/>
            <ac:picMk id="4" creationId="{6693D5E0-9853-7D4D-0C64-9675B8F0A28C}"/>
          </ac:picMkLst>
        </pc:picChg>
        <pc:picChg chg="add mod">
          <ac:chgData name="Sitta Alief Farihati, S.Si. ." userId="S::sitta@ecampus.ut.ac.id::b8130b1a-57dd-484c-b598-e056a233ddb4" providerId="AD" clId="Web-{B858D677-EF6B-EEC6-1715-C70B3E45597A}" dt="2023-02-01T03:24:12.822" v="20" actId="1076"/>
          <ac:picMkLst>
            <pc:docMk/>
            <pc:sldMk cId="0" sldId="380"/>
            <ac:picMk id="7" creationId="{EBE4FC22-AABB-0280-8770-D2EEDED300AE}"/>
          </ac:picMkLst>
        </pc:picChg>
      </pc:sldChg>
      <pc:sldChg chg="modSp">
        <pc:chgData name="Sitta Alief Farihati, S.Si. ." userId="S::sitta@ecampus.ut.ac.id::b8130b1a-57dd-484c-b598-e056a233ddb4" providerId="AD" clId="Web-{B858D677-EF6B-EEC6-1715-C70B3E45597A}" dt="2023-02-01T03:19:09.509" v="1" actId="20577"/>
        <pc:sldMkLst>
          <pc:docMk/>
          <pc:sldMk cId="0" sldId="385"/>
        </pc:sldMkLst>
        <pc:spChg chg="mod">
          <ac:chgData name="Sitta Alief Farihati, S.Si. ." userId="S::sitta@ecampus.ut.ac.id::b8130b1a-57dd-484c-b598-e056a233ddb4" providerId="AD" clId="Web-{B858D677-EF6B-EEC6-1715-C70B3E45597A}" dt="2023-02-01T03:19:09.509" v="1" actId="20577"/>
          <ac:spMkLst>
            <pc:docMk/>
            <pc:sldMk cId="0" sldId="385"/>
            <ac:spMk id="3" creationId="{9E51FEF3-3058-4001-AD9B-861BA75E2FF0}"/>
          </ac:spMkLst>
        </pc:spChg>
      </pc:sldChg>
      <pc:sldChg chg="addSp delSp modSp">
        <pc:chgData name="Sitta Alief Farihati, S.Si. ." userId="S::sitta@ecampus.ut.ac.id::b8130b1a-57dd-484c-b598-e056a233ddb4" providerId="AD" clId="Web-{B858D677-EF6B-EEC6-1715-C70B3E45597A}" dt="2023-02-01T03:33:02.726" v="94" actId="14100"/>
        <pc:sldMkLst>
          <pc:docMk/>
          <pc:sldMk cId="0" sldId="397"/>
        </pc:sldMkLst>
        <pc:spChg chg="del">
          <ac:chgData name="Sitta Alief Farihati, S.Si. ." userId="S::sitta@ecampus.ut.ac.id::b8130b1a-57dd-484c-b598-e056a233ddb4" providerId="AD" clId="Web-{B858D677-EF6B-EEC6-1715-C70B3E45597A}" dt="2023-02-01T03:27:33.224" v="43"/>
          <ac:spMkLst>
            <pc:docMk/>
            <pc:sldMk cId="0" sldId="397"/>
            <ac:spMk id="2" creationId="{8DCAA171-CFA1-171E-2E32-69FA0AE5EB72}"/>
          </ac:spMkLst>
        </pc:spChg>
        <pc:spChg chg="del">
          <ac:chgData name="Sitta Alief Farihati, S.Si. ." userId="S::sitta@ecampus.ut.ac.id::b8130b1a-57dd-484c-b598-e056a233ddb4" providerId="AD" clId="Web-{B858D677-EF6B-EEC6-1715-C70B3E45597A}" dt="2023-02-01T03:27:39.490" v="45"/>
          <ac:spMkLst>
            <pc:docMk/>
            <pc:sldMk cId="0" sldId="397"/>
            <ac:spMk id="4" creationId="{2D3FF24E-F1AD-4745-BE91-ED301ECE7077}"/>
          </ac:spMkLst>
        </pc:spChg>
        <pc:spChg chg="mod">
          <ac:chgData name="Sitta Alief Farihati, S.Si. ." userId="S::sitta@ecampus.ut.ac.id::b8130b1a-57dd-484c-b598-e056a233ddb4" providerId="AD" clId="Web-{B858D677-EF6B-EEC6-1715-C70B3E45597A}" dt="2023-02-01T03:27:57.335" v="49" actId="1076"/>
          <ac:spMkLst>
            <pc:docMk/>
            <pc:sldMk cId="0" sldId="397"/>
            <ac:spMk id="6" creationId="{C9167C72-6658-4FD9-AD2E-32CAAA4C7870}"/>
          </ac:spMkLst>
        </pc:spChg>
        <pc:spChg chg="del">
          <ac:chgData name="Sitta Alief Farihati, S.Si. ." userId="S::sitta@ecampus.ut.ac.id::b8130b1a-57dd-484c-b598-e056a233ddb4" providerId="AD" clId="Web-{B858D677-EF6B-EEC6-1715-C70B3E45597A}" dt="2023-02-01T03:27:41.068" v="46"/>
          <ac:spMkLst>
            <pc:docMk/>
            <pc:sldMk cId="0" sldId="397"/>
            <ac:spMk id="8" creationId="{06BD615C-B3AB-493C-9D86-67069159264E}"/>
          </ac:spMkLst>
        </pc:spChg>
        <pc:spChg chg="del">
          <ac:chgData name="Sitta Alief Farihati, S.Si. ." userId="S::sitta@ecampus.ut.ac.id::b8130b1a-57dd-484c-b598-e056a233ddb4" providerId="AD" clId="Web-{B858D677-EF6B-EEC6-1715-C70B3E45597A}" dt="2023-02-01T03:27:28.083" v="41"/>
          <ac:spMkLst>
            <pc:docMk/>
            <pc:sldMk cId="0" sldId="397"/>
            <ac:spMk id="9" creationId="{2599E4DF-E9BE-4859-9972-FB804D56006E}"/>
          </ac:spMkLst>
        </pc:spChg>
        <pc:spChg chg="add del mod">
          <ac:chgData name="Sitta Alief Farihati, S.Si. ." userId="S::sitta@ecampus.ut.ac.id::b8130b1a-57dd-484c-b598-e056a233ddb4" providerId="AD" clId="Web-{B858D677-EF6B-EEC6-1715-C70B3E45597A}" dt="2023-02-01T03:31:35.550" v="80"/>
          <ac:spMkLst>
            <pc:docMk/>
            <pc:sldMk cId="0" sldId="397"/>
            <ac:spMk id="12" creationId="{02DEA4CF-0D23-A56C-5E39-A17885E32B85}"/>
          </ac:spMkLst>
        </pc:spChg>
        <pc:spChg chg="add mod">
          <ac:chgData name="Sitta Alief Farihati, S.Si. ." userId="S::sitta@ecampus.ut.ac.id::b8130b1a-57dd-484c-b598-e056a233ddb4" providerId="AD" clId="Web-{B858D677-EF6B-EEC6-1715-C70B3E45597A}" dt="2023-02-01T03:33:02.726" v="94" actId="14100"/>
          <ac:spMkLst>
            <pc:docMk/>
            <pc:sldMk cId="0" sldId="397"/>
            <ac:spMk id="13" creationId="{0210F603-C765-7E44-98BE-7AD77876E5ED}"/>
          </ac:spMkLst>
        </pc:spChg>
        <pc:spChg chg="add mod">
          <ac:chgData name="Sitta Alief Farihati, S.Si. ." userId="S::sitta@ecampus.ut.ac.id::b8130b1a-57dd-484c-b598-e056a233ddb4" providerId="AD" clId="Web-{B858D677-EF6B-EEC6-1715-C70B3E45597A}" dt="2023-02-01T03:32:50.445" v="91" actId="14100"/>
          <ac:spMkLst>
            <pc:docMk/>
            <pc:sldMk cId="0" sldId="397"/>
            <ac:spMk id="15" creationId="{C4C4BF49-FA7F-BAA1-DC35-D05666519102}"/>
          </ac:spMkLst>
        </pc:spChg>
        <pc:picChg chg="add mod modCrop">
          <ac:chgData name="Sitta Alief Farihati, S.Si. ." userId="S::sitta@ecampus.ut.ac.id::b8130b1a-57dd-484c-b598-e056a233ddb4" providerId="AD" clId="Web-{B858D677-EF6B-EEC6-1715-C70B3E45597A}" dt="2023-02-01T03:31:24.096" v="78" actId="1076"/>
          <ac:picMkLst>
            <pc:docMk/>
            <pc:sldMk cId="0" sldId="397"/>
            <ac:picMk id="3" creationId="{46FACB09-16C5-C480-A31A-C3FAB45CD34D}"/>
          </ac:picMkLst>
        </pc:picChg>
        <pc:picChg chg="del">
          <ac:chgData name="Sitta Alief Farihati, S.Si. ." userId="S::sitta@ecampus.ut.ac.id::b8130b1a-57dd-484c-b598-e056a233ddb4" providerId="AD" clId="Web-{B858D677-EF6B-EEC6-1715-C70B3E45597A}" dt="2023-02-01T03:26:41.643" v="34"/>
          <ac:picMkLst>
            <pc:docMk/>
            <pc:sldMk cId="0" sldId="397"/>
            <ac:picMk id="7" creationId="{ACA6501F-8672-BD0B-7232-73144163EBDE}"/>
          </ac:picMkLst>
        </pc:picChg>
        <pc:picChg chg="del">
          <ac:chgData name="Sitta Alief Farihati, S.Si. ." userId="S::sitta@ecampus.ut.ac.id::b8130b1a-57dd-484c-b598-e056a233ddb4" providerId="AD" clId="Web-{B858D677-EF6B-EEC6-1715-C70B3E45597A}" dt="2023-02-01T03:27:28.614" v="42"/>
          <ac:picMkLst>
            <pc:docMk/>
            <pc:sldMk cId="0" sldId="397"/>
            <ac:picMk id="11" creationId="{11F6540A-033B-1AA4-5E41-5A570ED15CCA}"/>
          </ac:picMkLst>
        </pc:picChg>
        <pc:picChg chg="add mod modCrop">
          <ac:chgData name="Sitta Alief Farihati, S.Si. ." userId="S::sitta@ecampus.ut.ac.id::b8130b1a-57dd-484c-b598-e056a233ddb4" providerId="AD" clId="Web-{B858D677-EF6B-EEC6-1715-C70B3E45597A}" dt="2023-02-01T03:32:40.522" v="90" actId="1076"/>
          <ac:picMkLst>
            <pc:docMk/>
            <pc:sldMk cId="0" sldId="397"/>
            <ac:picMk id="14" creationId="{5B41F508-03B1-070A-0E8B-24AD6812A264}"/>
          </ac:picMkLst>
        </pc:picChg>
      </pc:sldChg>
    </pc:docChg>
  </pc:docChgLst>
  <pc:docChgLst>
    <pc:chgData name="Dra. Asmara Iriani Tarigan,M.Si." userId="S::asmara@ecampus.ut.ac.id::07f8a248-60c9-4d8c-bd3b-69f50cdc9406" providerId="AD" clId="Web-{830D23BD-C956-F072-2C3B-8CA134FE5721}"/>
    <pc:docChg chg="addSld delSld modSld sldOrd">
      <pc:chgData name="Dra. Asmara Iriani Tarigan,M.Si." userId="S::asmara@ecampus.ut.ac.id::07f8a248-60c9-4d8c-bd3b-69f50cdc9406" providerId="AD" clId="Web-{830D23BD-C956-F072-2C3B-8CA134FE5721}" dt="2023-02-03T05:22:42.700" v="855" actId="20577"/>
      <pc:docMkLst>
        <pc:docMk/>
      </pc:docMkLst>
      <pc:sldChg chg="modSp del">
        <pc:chgData name="Dra. Asmara Iriani Tarigan,M.Si." userId="S::asmara@ecampus.ut.ac.id::07f8a248-60c9-4d8c-bd3b-69f50cdc9406" providerId="AD" clId="Web-{830D23BD-C956-F072-2C3B-8CA134FE5721}" dt="2023-02-03T03:32:01.632" v="167"/>
        <pc:sldMkLst>
          <pc:docMk/>
          <pc:sldMk cId="0" sldId="380"/>
        </pc:sldMkLst>
        <pc:spChg chg="mod">
          <ac:chgData name="Dra. Asmara Iriani Tarigan,M.Si." userId="S::asmara@ecampus.ut.ac.id::07f8a248-60c9-4d8c-bd3b-69f50cdc9406" providerId="AD" clId="Web-{830D23BD-C956-F072-2C3B-8CA134FE5721}" dt="2023-02-03T03:15:36.622" v="20" actId="1076"/>
          <ac:spMkLst>
            <pc:docMk/>
            <pc:sldMk cId="0" sldId="380"/>
            <ac:spMk id="8" creationId="{63A66691-EA46-2F13-D13C-761F5D03DD5E}"/>
          </ac:spMkLst>
        </pc:spChg>
        <pc:picChg chg="mod modCrop">
          <ac:chgData name="Dra. Asmara Iriani Tarigan,M.Si." userId="S::asmara@ecampus.ut.ac.id::07f8a248-60c9-4d8c-bd3b-69f50cdc9406" providerId="AD" clId="Web-{830D23BD-C956-F072-2C3B-8CA134FE5721}" dt="2023-02-03T03:15:31.028" v="19" actId="1076"/>
          <ac:picMkLst>
            <pc:docMk/>
            <pc:sldMk cId="0" sldId="380"/>
            <ac:picMk id="7" creationId="{EBE4FC22-AABB-0280-8770-D2EEDED300AE}"/>
          </ac:picMkLst>
        </pc:picChg>
      </pc:sldChg>
      <pc:sldChg chg="modSp ord">
        <pc:chgData name="Dra. Asmara Iriani Tarigan,M.Si." userId="S::asmara@ecampus.ut.ac.id::07f8a248-60c9-4d8c-bd3b-69f50cdc9406" providerId="AD" clId="Web-{830D23BD-C956-F072-2C3B-8CA134FE5721}" dt="2023-02-03T04:58:43.756" v="776" actId="20577"/>
        <pc:sldMkLst>
          <pc:docMk/>
          <pc:sldMk cId="0" sldId="381"/>
        </pc:sldMkLst>
        <pc:spChg chg="mod">
          <ac:chgData name="Dra. Asmara Iriani Tarigan,M.Si." userId="S::asmara@ecampus.ut.ac.id::07f8a248-60c9-4d8c-bd3b-69f50cdc9406" providerId="AD" clId="Web-{830D23BD-C956-F072-2C3B-8CA134FE5721}" dt="2023-02-03T04:58:43.756" v="776" actId="20577"/>
          <ac:spMkLst>
            <pc:docMk/>
            <pc:sldMk cId="0" sldId="381"/>
            <ac:spMk id="5" creationId="{0C0A8D35-0AAB-497D-93FD-B51C48555430}"/>
          </ac:spMkLst>
        </pc:spChg>
      </pc:sldChg>
      <pc:sldChg chg="modSp">
        <pc:chgData name="Dra. Asmara Iriani Tarigan,M.Si." userId="S::asmara@ecampus.ut.ac.id::07f8a248-60c9-4d8c-bd3b-69f50cdc9406" providerId="AD" clId="Web-{830D23BD-C956-F072-2C3B-8CA134FE5721}" dt="2023-02-03T05:00:14.665" v="778" actId="20577"/>
        <pc:sldMkLst>
          <pc:docMk/>
          <pc:sldMk cId="0" sldId="383"/>
        </pc:sldMkLst>
        <pc:spChg chg="mod">
          <ac:chgData name="Dra. Asmara Iriani Tarigan,M.Si." userId="S::asmara@ecampus.ut.ac.id::07f8a248-60c9-4d8c-bd3b-69f50cdc9406" providerId="AD" clId="Web-{830D23BD-C956-F072-2C3B-8CA134FE5721}" dt="2023-02-03T05:00:14.665" v="778" actId="20577"/>
          <ac:spMkLst>
            <pc:docMk/>
            <pc:sldMk cId="0" sldId="383"/>
            <ac:spMk id="5" creationId="{6813B056-40C3-402E-B4B4-3999AB498A99}"/>
          </ac:spMkLst>
        </pc:spChg>
      </pc:sldChg>
      <pc:sldChg chg="modSp">
        <pc:chgData name="Dra. Asmara Iriani Tarigan,M.Si." userId="S::asmara@ecampus.ut.ac.id::07f8a248-60c9-4d8c-bd3b-69f50cdc9406" providerId="AD" clId="Web-{830D23BD-C956-F072-2C3B-8CA134FE5721}" dt="2023-02-03T05:00:32.118" v="782" actId="20577"/>
        <pc:sldMkLst>
          <pc:docMk/>
          <pc:sldMk cId="0" sldId="385"/>
        </pc:sldMkLst>
        <pc:spChg chg="mod">
          <ac:chgData name="Dra. Asmara Iriani Tarigan,M.Si." userId="S::asmara@ecampus.ut.ac.id::07f8a248-60c9-4d8c-bd3b-69f50cdc9406" providerId="AD" clId="Web-{830D23BD-C956-F072-2C3B-8CA134FE5721}" dt="2023-02-03T04:40:44.524" v="540" actId="20577"/>
          <ac:spMkLst>
            <pc:docMk/>
            <pc:sldMk cId="0" sldId="385"/>
            <ac:spMk id="3" creationId="{9E51FEF3-3058-4001-AD9B-861BA75E2FF0}"/>
          </ac:spMkLst>
        </pc:spChg>
        <pc:spChg chg="mod">
          <ac:chgData name="Dra. Asmara Iriani Tarigan,M.Si." userId="S::asmara@ecampus.ut.ac.id::07f8a248-60c9-4d8c-bd3b-69f50cdc9406" providerId="AD" clId="Web-{830D23BD-C956-F072-2C3B-8CA134FE5721}" dt="2023-02-03T05:00:32.118" v="782" actId="20577"/>
          <ac:spMkLst>
            <pc:docMk/>
            <pc:sldMk cId="0" sldId="385"/>
            <ac:spMk id="5" creationId="{58E75296-7908-49DB-8751-63A441350BA1}"/>
          </ac:spMkLst>
        </pc:spChg>
      </pc:sldChg>
      <pc:sldChg chg="modSp del">
        <pc:chgData name="Dra. Asmara Iriani Tarigan,M.Si." userId="S::asmara@ecampus.ut.ac.id::07f8a248-60c9-4d8c-bd3b-69f50cdc9406" providerId="AD" clId="Web-{830D23BD-C956-F072-2C3B-8CA134FE5721}" dt="2023-02-03T04:31:18.791" v="275"/>
        <pc:sldMkLst>
          <pc:docMk/>
          <pc:sldMk cId="0" sldId="386"/>
        </pc:sldMkLst>
        <pc:spChg chg="mod">
          <ac:chgData name="Dra. Asmara Iriani Tarigan,M.Si." userId="S::asmara@ecampus.ut.ac.id::07f8a248-60c9-4d8c-bd3b-69f50cdc9406" providerId="AD" clId="Web-{830D23BD-C956-F072-2C3B-8CA134FE5721}" dt="2023-02-03T04:18:41.927" v="244" actId="20577"/>
          <ac:spMkLst>
            <pc:docMk/>
            <pc:sldMk cId="0" sldId="386"/>
            <ac:spMk id="10244" creationId="{C71A3637-7423-4AA8-81C3-B9D47172636C}"/>
          </ac:spMkLst>
        </pc:spChg>
      </pc:sldChg>
      <pc:sldChg chg="del">
        <pc:chgData name="Dra. Asmara Iriani Tarigan,M.Si." userId="S::asmara@ecampus.ut.ac.id::07f8a248-60c9-4d8c-bd3b-69f50cdc9406" providerId="AD" clId="Web-{830D23BD-C956-F072-2C3B-8CA134FE5721}" dt="2023-02-03T04:34:17.811" v="444"/>
        <pc:sldMkLst>
          <pc:docMk/>
          <pc:sldMk cId="0" sldId="387"/>
        </pc:sldMkLst>
      </pc:sldChg>
      <pc:sldChg chg="addSp delSp modSp">
        <pc:chgData name="Dra. Asmara Iriani Tarigan,M.Si." userId="S::asmara@ecampus.ut.ac.id::07f8a248-60c9-4d8c-bd3b-69f50cdc9406" providerId="AD" clId="Web-{830D23BD-C956-F072-2C3B-8CA134FE5721}" dt="2023-02-03T04:45:41.845" v="675" actId="1076"/>
        <pc:sldMkLst>
          <pc:docMk/>
          <pc:sldMk cId="0" sldId="389"/>
        </pc:sldMkLst>
        <pc:spChg chg="add mod">
          <ac:chgData name="Dra. Asmara Iriani Tarigan,M.Si." userId="S::asmara@ecampus.ut.ac.id::07f8a248-60c9-4d8c-bd3b-69f50cdc9406" providerId="AD" clId="Web-{830D23BD-C956-F072-2C3B-8CA134FE5721}" dt="2023-02-03T04:45:41.845" v="675" actId="1076"/>
          <ac:spMkLst>
            <pc:docMk/>
            <pc:sldMk cId="0" sldId="389"/>
            <ac:spMk id="3" creationId="{7CF89640-BABD-AD37-5EEC-2BD517F1642E}"/>
          </ac:spMkLst>
        </pc:spChg>
        <pc:spChg chg="del mod">
          <ac:chgData name="Dra. Asmara Iriani Tarigan,M.Si." userId="S::asmara@ecampus.ut.ac.id::07f8a248-60c9-4d8c-bd3b-69f50cdc9406" providerId="AD" clId="Web-{830D23BD-C956-F072-2C3B-8CA134FE5721}" dt="2023-02-03T04:43:59.014" v="672"/>
          <ac:spMkLst>
            <pc:docMk/>
            <pc:sldMk cId="0" sldId="389"/>
            <ac:spMk id="5" creationId="{DBA01D09-D153-481A-A331-4A2BF2FD4AB6}"/>
          </ac:spMkLst>
        </pc:spChg>
        <pc:spChg chg="add del mod">
          <ac:chgData name="Dra. Asmara Iriani Tarigan,M.Si." userId="S::asmara@ecampus.ut.ac.id::07f8a248-60c9-4d8c-bd3b-69f50cdc9406" providerId="AD" clId="Web-{830D23BD-C956-F072-2C3B-8CA134FE5721}" dt="2023-02-03T04:44:06.842" v="674"/>
          <ac:spMkLst>
            <pc:docMk/>
            <pc:sldMk cId="0" sldId="389"/>
            <ac:spMk id="6" creationId="{F534A470-1509-9930-F296-7CDD5E2F6CDA}"/>
          </ac:spMkLst>
        </pc:spChg>
        <pc:spChg chg="del">
          <ac:chgData name="Dra. Asmara Iriani Tarigan,M.Si." userId="S::asmara@ecampus.ut.ac.id::07f8a248-60c9-4d8c-bd3b-69f50cdc9406" providerId="AD" clId="Web-{830D23BD-C956-F072-2C3B-8CA134FE5721}" dt="2023-02-03T04:44:03.373" v="673"/>
          <ac:spMkLst>
            <pc:docMk/>
            <pc:sldMk cId="0" sldId="389"/>
            <ac:spMk id="5122" creationId="{C1188C35-A483-499E-9D64-B6747268F9ED}"/>
          </ac:spMkLst>
        </pc:spChg>
        <pc:spChg chg="mod">
          <ac:chgData name="Dra. Asmara Iriani Tarigan,M.Si." userId="S::asmara@ecampus.ut.ac.id::07f8a248-60c9-4d8c-bd3b-69f50cdc9406" providerId="AD" clId="Web-{830D23BD-C956-F072-2C3B-8CA134FE5721}" dt="2023-02-03T04:42:24.730" v="618" actId="20577"/>
          <ac:spMkLst>
            <pc:docMk/>
            <pc:sldMk cId="0" sldId="389"/>
            <ac:spMk id="22532" creationId="{D1059217-7916-4F60-BCE4-D8C2760F379C}"/>
          </ac:spMkLst>
        </pc:spChg>
      </pc:sldChg>
      <pc:sldChg chg="addSp delSp modSp">
        <pc:chgData name="Dra. Asmara Iriani Tarigan,M.Si." userId="S::asmara@ecampus.ut.ac.id::07f8a248-60c9-4d8c-bd3b-69f50cdc9406" providerId="AD" clId="Web-{830D23BD-C956-F072-2C3B-8CA134FE5721}" dt="2023-02-03T04:38:56.162" v="459"/>
        <pc:sldMkLst>
          <pc:docMk/>
          <pc:sldMk cId="0" sldId="391"/>
        </pc:sldMkLst>
        <pc:spChg chg="add del mod">
          <ac:chgData name="Dra. Asmara Iriani Tarigan,M.Si." userId="S::asmara@ecampus.ut.ac.id::07f8a248-60c9-4d8c-bd3b-69f50cdc9406" providerId="AD" clId="Web-{830D23BD-C956-F072-2C3B-8CA134FE5721}" dt="2023-02-03T04:36:53.409" v="451"/>
          <ac:spMkLst>
            <pc:docMk/>
            <pc:sldMk cId="0" sldId="391"/>
            <ac:spMk id="5" creationId="{3E28DE84-4731-4B6C-908A-584C89866667}"/>
          </ac:spMkLst>
        </pc:spChg>
        <pc:spChg chg="mod">
          <ac:chgData name="Dra. Asmara Iriani Tarigan,M.Si." userId="S::asmara@ecampus.ut.ac.id::07f8a248-60c9-4d8c-bd3b-69f50cdc9406" providerId="AD" clId="Web-{830D23BD-C956-F072-2C3B-8CA134FE5721}" dt="2023-02-03T04:38:56.162" v="459"/>
          <ac:spMkLst>
            <pc:docMk/>
            <pc:sldMk cId="0" sldId="391"/>
            <ac:spMk id="5122" creationId="{9BB3FFE3-484E-47C6-8E6C-5397BC3457BF}"/>
          </ac:spMkLst>
        </pc:spChg>
        <pc:spChg chg="mod">
          <ac:chgData name="Dra. Asmara Iriani Tarigan,M.Si." userId="S::asmara@ecampus.ut.ac.id::07f8a248-60c9-4d8c-bd3b-69f50cdc9406" providerId="AD" clId="Web-{830D23BD-C956-F072-2C3B-8CA134FE5721}" dt="2023-02-03T04:35:17.141" v="447" actId="14100"/>
          <ac:spMkLst>
            <pc:docMk/>
            <pc:sldMk cId="0" sldId="391"/>
            <ac:spMk id="12292" creationId="{6732B334-EC6D-4C19-B32C-4FCC83B03F0B}"/>
          </ac:spMkLst>
        </pc:spChg>
      </pc:sldChg>
      <pc:sldChg chg="addSp delSp modSp">
        <pc:chgData name="Dra. Asmara Iriani Tarigan,M.Si." userId="S::asmara@ecampus.ut.ac.id::07f8a248-60c9-4d8c-bd3b-69f50cdc9406" providerId="AD" clId="Web-{830D23BD-C956-F072-2C3B-8CA134FE5721}" dt="2023-02-03T05:03:16.216" v="794" actId="14100"/>
        <pc:sldMkLst>
          <pc:docMk/>
          <pc:sldMk cId="0" sldId="392"/>
        </pc:sldMkLst>
        <pc:graphicFrameChg chg="mod modGraphic">
          <ac:chgData name="Dra. Asmara Iriani Tarigan,M.Si." userId="S::asmara@ecampus.ut.ac.id::07f8a248-60c9-4d8c-bd3b-69f50cdc9406" providerId="AD" clId="Web-{830D23BD-C956-F072-2C3B-8CA134FE5721}" dt="2023-02-03T05:02:52.153" v="792" actId="14100"/>
          <ac:graphicFrameMkLst>
            <pc:docMk/>
            <pc:sldMk cId="0" sldId="392"/>
            <ac:graphicFrameMk id="2" creationId="{782D9EA5-F357-448C-98C0-F1464C2A2D13}"/>
          </ac:graphicFrameMkLst>
        </pc:graphicFrameChg>
        <pc:picChg chg="add mod">
          <ac:chgData name="Dra. Asmara Iriani Tarigan,M.Si." userId="S::asmara@ecampus.ut.ac.id::07f8a248-60c9-4d8c-bd3b-69f50cdc9406" providerId="AD" clId="Web-{830D23BD-C956-F072-2C3B-8CA134FE5721}" dt="2023-02-03T05:03:06.732" v="793" actId="14100"/>
          <ac:picMkLst>
            <pc:docMk/>
            <pc:sldMk cId="0" sldId="392"/>
            <ac:picMk id="27" creationId="{6F11FCD7-DFE3-9515-BB84-53CE74DC1318}"/>
          </ac:picMkLst>
        </pc:picChg>
        <pc:picChg chg="del">
          <ac:chgData name="Dra. Asmara Iriani Tarigan,M.Si." userId="S::asmara@ecampus.ut.ac.id::07f8a248-60c9-4d8c-bd3b-69f50cdc9406" providerId="AD" clId="Web-{830D23BD-C956-F072-2C3B-8CA134FE5721}" dt="2023-02-03T03:06:01.622" v="0"/>
          <ac:picMkLst>
            <pc:docMk/>
            <pc:sldMk cId="0" sldId="392"/>
            <ac:picMk id="149" creationId="{A01F682C-474F-DF2E-CA46-597B0F29B3D6}"/>
          </ac:picMkLst>
        </pc:picChg>
        <pc:picChg chg="add mod">
          <ac:chgData name="Dra. Asmara Iriani Tarigan,M.Si." userId="S::asmara@ecampus.ut.ac.id::07f8a248-60c9-4d8c-bd3b-69f50cdc9406" providerId="AD" clId="Web-{830D23BD-C956-F072-2C3B-8CA134FE5721}" dt="2023-02-03T05:03:16.216" v="794" actId="14100"/>
          <ac:picMkLst>
            <pc:docMk/>
            <pc:sldMk cId="0" sldId="392"/>
            <ac:picMk id="447" creationId="{2266336B-4BFE-4BE4-03EE-3B60547531F0}"/>
          </ac:picMkLst>
        </pc:picChg>
      </pc:sldChg>
      <pc:sldChg chg="addSp delSp modSp">
        <pc:chgData name="Dra. Asmara Iriani Tarigan,M.Si." userId="S::asmara@ecampus.ut.ac.id::07f8a248-60c9-4d8c-bd3b-69f50cdc9406" providerId="AD" clId="Web-{830D23BD-C956-F072-2C3B-8CA134FE5721}" dt="2023-02-03T05:02:00.277" v="785" actId="20577"/>
        <pc:sldMkLst>
          <pc:docMk/>
          <pc:sldMk cId="0" sldId="393"/>
        </pc:sldMkLst>
        <pc:spChg chg="add mod">
          <ac:chgData name="Dra. Asmara Iriani Tarigan,M.Si." userId="S::asmara@ecampus.ut.ac.id::07f8a248-60c9-4d8c-bd3b-69f50cdc9406" providerId="AD" clId="Web-{830D23BD-C956-F072-2C3B-8CA134FE5721}" dt="2023-02-03T04:47:12.691" v="720" actId="1076"/>
          <ac:spMkLst>
            <pc:docMk/>
            <pc:sldMk cId="0" sldId="393"/>
            <ac:spMk id="3" creationId="{A437A06A-9E45-AA99-D0D9-288BB5DCD079}"/>
          </ac:spMkLst>
        </pc:spChg>
        <pc:spChg chg="del">
          <ac:chgData name="Dra. Asmara Iriani Tarigan,M.Si." userId="S::asmara@ecampus.ut.ac.id::07f8a248-60c9-4d8c-bd3b-69f50cdc9406" providerId="AD" clId="Web-{830D23BD-C956-F072-2C3B-8CA134FE5721}" dt="2023-02-03T04:46:59.878" v="717"/>
          <ac:spMkLst>
            <pc:docMk/>
            <pc:sldMk cId="0" sldId="393"/>
            <ac:spMk id="5" creationId="{E033CFCA-9968-4AA8-864F-516C19B39D21}"/>
          </ac:spMkLst>
        </pc:spChg>
        <pc:spChg chg="add del mod">
          <ac:chgData name="Dra. Asmara Iriani Tarigan,M.Si." userId="S::asmara@ecampus.ut.ac.id::07f8a248-60c9-4d8c-bd3b-69f50cdc9406" providerId="AD" clId="Web-{830D23BD-C956-F072-2C3B-8CA134FE5721}" dt="2023-02-03T04:47:07.097" v="719"/>
          <ac:spMkLst>
            <pc:docMk/>
            <pc:sldMk cId="0" sldId="393"/>
            <ac:spMk id="6" creationId="{F96DF2D8-88DE-53BD-2957-3CA53941107E}"/>
          </ac:spMkLst>
        </pc:spChg>
        <pc:spChg chg="del">
          <ac:chgData name="Dra. Asmara Iriani Tarigan,M.Si." userId="S::asmara@ecampus.ut.ac.id::07f8a248-60c9-4d8c-bd3b-69f50cdc9406" providerId="AD" clId="Web-{830D23BD-C956-F072-2C3B-8CA134FE5721}" dt="2023-02-03T04:47:05.097" v="718"/>
          <ac:spMkLst>
            <pc:docMk/>
            <pc:sldMk cId="0" sldId="393"/>
            <ac:spMk id="5122" creationId="{E1089762-3213-474E-80F3-3EB08EF20B5B}"/>
          </ac:spMkLst>
        </pc:spChg>
        <pc:spChg chg="mod">
          <ac:chgData name="Dra. Asmara Iriani Tarigan,M.Si." userId="S::asmara@ecampus.ut.ac.id::07f8a248-60c9-4d8c-bd3b-69f50cdc9406" providerId="AD" clId="Web-{830D23BD-C956-F072-2C3B-8CA134FE5721}" dt="2023-02-03T05:02:00.277" v="785" actId="20577"/>
          <ac:spMkLst>
            <pc:docMk/>
            <pc:sldMk cId="0" sldId="393"/>
            <ac:spMk id="24580" creationId="{DBEA2A78-FDE1-4250-9354-DBF9412DA481}"/>
          </ac:spMkLst>
        </pc:spChg>
      </pc:sldChg>
      <pc:sldChg chg="del">
        <pc:chgData name="Dra. Asmara Iriani Tarigan,M.Si." userId="S::asmara@ecampus.ut.ac.id::07f8a248-60c9-4d8c-bd3b-69f50cdc9406" providerId="AD" clId="Web-{830D23BD-C956-F072-2C3B-8CA134FE5721}" dt="2023-02-03T03:32:01.632" v="166"/>
        <pc:sldMkLst>
          <pc:docMk/>
          <pc:sldMk cId="0" sldId="397"/>
        </pc:sldMkLst>
      </pc:sldChg>
      <pc:sldChg chg="addSp delSp modSp">
        <pc:chgData name="Dra. Asmara Iriani Tarigan,M.Si." userId="S::asmara@ecampus.ut.ac.id::07f8a248-60c9-4d8c-bd3b-69f50cdc9406" providerId="AD" clId="Web-{830D23BD-C956-F072-2C3B-8CA134FE5721}" dt="2023-02-03T04:43:29.107" v="645" actId="1076"/>
        <pc:sldMkLst>
          <pc:docMk/>
          <pc:sldMk cId="0" sldId="401"/>
        </pc:sldMkLst>
        <pc:spChg chg="del mod">
          <ac:chgData name="Dra. Asmara Iriani Tarigan,M.Si." userId="S::asmara@ecampus.ut.ac.id::07f8a248-60c9-4d8c-bd3b-69f50cdc9406" providerId="AD" clId="Web-{830D23BD-C956-F072-2C3B-8CA134FE5721}" dt="2023-02-03T04:43:03.262" v="621"/>
          <ac:spMkLst>
            <pc:docMk/>
            <pc:sldMk cId="0" sldId="401"/>
            <ac:spMk id="5" creationId="{47380ED6-42C8-414A-8D04-D10238554EEA}"/>
          </ac:spMkLst>
        </pc:spChg>
        <pc:spChg chg="add mod">
          <ac:chgData name="Dra. Asmara Iriani Tarigan,M.Si." userId="S::asmara@ecampus.ut.ac.id::07f8a248-60c9-4d8c-bd3b-69f50cdc9406" providerId="AD" clId="Web-{830D23BD-C956-F072-2C3B-8CA134FE5721}" dt="2023-02-03T04:43:29.107" v="645" actId="1076"/>
          <ac:spMkLst>
            <pc:docMk/>
            <pc:sldMk cId="0" sldId="401"/>
            <ac:spMk id="8" creationId="{241905B4-BEF4-1679-F98F-254325985027}"/>
          </ac:spMkLst>
        </pc:spChg>
        <pc:spChg chg="add del mod">
          <ac:chgData name="Dra. Asmara Iriani Tarigan,M.Si." userId="S::asmara@ecampus.ut.ac.id::07f8a248-60c9-4d8c-bd3b-69f50cdc9406" providerId="AD" clId="Web-{830D23BD-C956-F072-2C3B-8CA134FE5721}" dt="2023-02-03T04:43:13.482" v="623"/>
          <ac:spMkLst>
            <pc:docMk/>
            <pc:sldMk cId="0" sldId="401"/>
            <ac:spMk id="10" creationId="{0D3DE090-C033-6C87-FEFE-8E5A35E64484}"/>
          </ac:spMkLst>
        </pc:spChg>
        <pc:spChg chg="del">
          <ac:chgData name="Dra. Asmara Iriani Tarigan,M.Si." userId="S::asmara@ecampus.ut.ac.id::07f8a248-60c9-4d8c-bd3b-69f50cdc9406" providerId="AD" clId="Web-{830D23BD-C956-F072-2C3B-8CA134FE5721}" dt="2023-02-03T04:43:08.481" v="622"/>
          <ac:spMkLst>
            <pc:docMk/>
            <pc:sldMk cId="0" sldId="401"/>
            <ac:spMk id="5122" creationId="{28C46635-E949-4346-B4E4-FAABE40CE232}"/>
          </ac:spMkLst>
        </pc:spChg>
      </pc:sldChg>
      <pc:sldChg chg="addSp delSp modSp">
        <pc:chgData name="Dra. Asmara Iriani Tarigan,M.Si." userId="S::asmara@ecampus.ut.ac.id::07f8a248-60c9-4d8c-bd3b-69f50cdc9406" providerId="AD" clId="Web-{830D23BD-C956-F072-2C3B-8CA134FE5721}" dt="2023-02-03T05:22:42.700" v="855" actId="20577"/>
        <pc:sldMkLst>
          <pc:docMk/>
          <pc:sldMk cId="0" sldId="402"/>
        </pc:sldMkLst>
        <pc:spChg chg="mod">
          <ac:chgData name="Dra. Asmara Iriani Tarigan,M.Si." userId="S::asmara@ecampus.ut.ac.id::07f8a248-60c9-4d8c-bd3b-69f50cdc9406" providerId="AD" clId="Web-{830D23BD-C956-F072-2C3B-8CA134FE5721}" dt="2023-02-03T05:22:42.700" v="855" actId="20577"/>
          <ac:spMkLst>
            <pc:docMk/>
            <pc:sldMk cId="0" sldId="402"/>
            <ac:spMk id="2" creationId="{E943FFC5-5FA6-E187-CAFD-CF1DEC5F6335}"/>
          </ac:spMkLst>
        </pc:spChg>
        <pc:spChg chg="add mod">
          <ac:chgData name="Dra. Asmara Iriani Tarigan,M.Si." userId="S::asmara@ecampus.ut.ac.id::07f8a248-60c9-4d8c-bd3b-69f50cdc9406" providerId="AD" clId="Web-{830D23BD-C956-F072-2C3B-8CA134FE5721}" dt="2023-02-03T04:46:32.987" v="693" actId="1076"/>
          <ac:spMkLst>
            <pc:docMk/>
            <pc:sldMk cId="0" sldId="402"/>
            <ac:spMk id="4" creationId="{8A95E2D0-FC1B-BA4C-7961-E437C2432002}"/>
          </ac:spMkLst>
        </pc:spChg>
        <pc:spChg chg="del mod">
          <ac:chgData name="Dra. Asmara Iriani Tarigan,M.Si." userId="S::asmara@ecampus.ut.ac.id::07f8a248-60c9-4d8c-bd3b-69f50cdc9406" providerId="AD" clId="Web-{830D23BD-C956-F072-2C3B-8CA134FE5721}" dt="2023-02-03T04:46:19.440" v="690"/>
          <ac:spMkLst>
            <pc:docMk/>
            <pc:sldMk cId="0" sldId="402"/>
            <ac:spMk id="5" creationId="{D588FA56-E6A4-48DA-B838-2B70E2A69466}"/>
          </ac:spMkLst>
        </pc:spChg>
        <pc:spChg chg="add del mod">
          <ac:chgData name="Dra. Asmara Iriani Tarigan,M.Si." userId="S::asmara@ecampus.ut.ac.id::07f8a248-60c9-4d8c-bd3b-69f50cdc9406" providerId="AD" clId="Web-{830D23BD-C956-F072-2C3B-8CA134FE5721}" dt="2023-02-03T04:46:28.002" v="692"/>
          <ac:spMkLst>
            <pc:docMk/>
            <pc:sldMk cId="0" sldId="402"/>
            <ac:spMk id="7" creationId="{8B8249B7-5530-BF55-0E97-47194ABD1B7B}"/>
          </ac:spMkLst>
        </pc:spChg>
        <pc:spChg chg="del">
          <ac:chgData name="Dra. Asmara Iriani Tarigan,M.Si." userId="S::asmara@ecampus.ut.ac.id::07f8a248-60c9-4d8c-bd3b-69f50cdc9406" providerId="AD" clId="Web-{830D23BD-C956-F072-2C3B-8CA134FE5721}" dt="2023-02-03T04:46:24.955" v="691"/>
          <ac:spMkLst>
            <pc:docMk/>
            <pc:sldMk cId="0" sldId="402"/>
            <ac:spMk id="5122" creationId="{39F89CAB-8CC9-4271-8C05-D1D8838964F4}"/>
          </ac:spMkLst>
        </pc:spChg>
      </pc:sldChg>
      <pc:sldChg chg="delSp modSp add">
        <pc:chgData name="Dra. Asmara Iriani Tarigan,M.Si." userId="S::asmara@ecampus.ut.ac.id::07f8a248-60c9-4d8c-bd3b-69f50cdc9406" providerId="AD" clId="Web-{830D23BD-C956-F072-2C3B-8CA134FE5721}" dt="2023-02-03T03:47:07.922" v="201"/>
        <pc:sldMkLst>
          <pc:docMk/>
          <pc:sldMk cId="904969984" sldId="403"/>
        </pc:sldMkLst>
        <pc:spChg chg="mod">
          <ac:chgData name="Dra. Asmara Iriani Tarigan,M.Si." userId="S::asmara@ecampus.ut.ac.id::07f8a248-60c9-4d8c-bd3b-69f50cdc9406" providerId="AD" clId="Web-{830D23BD-C956-F072-2C3B-8CA134FE5721}" dt="2023-02-03T03:37:28.172" v="190" actId="20577"/>
          <ac:spMkLst>
            <pc:docMk/>
            <pc:sldMk cId="904969984" sldId="403"/>
            <ac:spMk id="5" creationId="{C9127CC6-BEDA-430D-A662-9E966D6A6037}"/>
          </ac:spMkLst>
        </pc:spChg>
        <pc:spChg chg="del mod">
          <ac:chgData name="Dra. Asmara Iriani Tarigan,M.Si." userId="S::asmara@ecampus.ut.ac.id::07f8a248-60c9-4d8c-bd3b-69f50cdc9406" providerId="AD" clId="Web-{830D23BD-C956-F072-2C3B-8CA134FE5721}" dt="2023-02-03T03:47:07.922" v="201"/>
          <ac:spMkLst>
            <pc:docMk/>
            <pc:sldMk cId="904969984" sldId="403"/>
            <ac:spMk id="6" creationId="{C9167C72-6658-4FD9-AD2E-32CAAA4C7870}"/>
          </ac:spMkLst>
        </pc:spChg>
        <pc:spChg chg="mod">
          <ac:chgData name="Dra. Asmara Iriani Tarigan,M.Si." userId="S::asmara@ecampus.ut.ac.id::07f8a248-60c9-4d8c-bd3b-69f50cdc9406" providerId="AD" clId="Web-{830D23BD-C956-F072-2C3B-8CA134FE5721}" dt="2023-02-03T03:46:55.422" v="199" actId="14100"/>
          <ac:spMkLst>
            <pc:docMk/>
            <pc:sldMk cId="904969984" sldId="403"/>
            <ac:spMk id="10" creationId="{11BD9BC6-B38F-405A-81AD-9CE961AC31A6}"/>
          </ac:spMkLst>
        </pc:spChg>
      </pc:sldChg>
      <pc:sldChg chg="modSp add">
        <pc:chgData name="Dra. Asmara Iriani Tarigan,M.Si." userId="S::asmara@ecampus.ut.ac.id::07f8a248-60c9-4d8c-bd3b-69f50cdc9406" providerId="AD" clId="Web-{830D23BD-C956-F072-2C3B-8CA134FE5721}" dt="2023-02-03T03:37:21.594" v="187" actId="20577"/>
        <pc:sldMkLst>
          <pc:docMk/>
          <pc:sldMk cId="1096451689" sldId="404"/>
        </pc:sldMkLst>
        <pc:spChg chg="mod">
          <ac:chgData name="Dra. Asmara Iriani Tarigan,M.Si." userId="S::asmara@ecampus.ut.ac.id::07f8a248-60c9-4d8c-bd3b-69f50cdc9406" providerId="AD" clId="Web-{830D23BD-C956-F072-2C3B-8CA134FE5721}" dt="2023-02-03T03:37:21.594" v="187" actId="20577"/>
          <ac:spMkLst>
            <pc:docMk/>
            <pc:sldMk cId="1096451689" sldId="404"/>
            <ac:spMk id="5" creationId="{5ED106F3-9EA3-4486-9DD1-4117BB0CDEAE}"/>
          </ac:spMkLst>
        </pc:spChg>
      </pc:sldChg>
      <pc:sldChg chg="modSp">
        <pc:chgData name="Dra. Asmara Iriani Tarigan,M.Si." userId="S::asmara@ecampus.ut.ac.id::07f8a248-60c9-4d8c-bd3b-69f50cdc9406" providerId="AD" clId="Web-{830D23BD-C956-F072-2C3B-8CA134FE5721}" dt="2023-02-03T04:58:08.240" v="765" actId="20577"/>
        <pc:sldMkLst>
          <pc:docMk/>
          <pc:sldMk cId="3372909803" sldId="405"/>
        </pc:sldMkLst>
        <pc:spChg chg="mod">
          <ac:chgData name="Dra. Asmara Iriani Tarigan,M.Si." userId="S::asmara@ecampus.ut.ac.id::07f8a248-60c9-4d8c-bd3b-69f50cdc9406" providerId="AD" clId="Web-{830D23BD-C956-F072-2C3B-8CA134FE5721}" dt="2023-02-03T04:58:08.240" v="765" actId="20577"/>
          <ac:spMkLst>
            <pc:docMk/>
            <pc:sldMk cId="3372909803" sldId="405"/>
            <ac:spMk id="5" creationId="{C9127CC6-BEDA-430D-A662-9E966D6A6037}"/>
          </ac:spMkLst>
        </pc:spChg>
      </pc:sldChg>
      <pc:sldChg chg="addSp delSp new del">
        <pc:chgData name="Dra. Asmara Iriani Tarigan,M.Si." userId="S::asmara@ecampus.ut.ac.id::07f8a248-60c9-4d8c-bd3b-69f50cdc9406" providerId="AD" clId="Web-{830D23BD-C956-F072-2C3B-8CA134FE5721}" dt="2023-02-03T04:56:49.378" v="751"/>
        <pc:sldMkLst>
          <pc:docMk/>
          <pc:sldMk cId="988459800" sldId="406"/>
        </pc:sldMkLst>
        <pc:spChg chg="del">
          <ac:chgData name="Dra. Asmara Iriani Tarigan,M.Si." userId="S::asmara@ecampus.ut.ac.id::07f8a248-60c9-4d8c-bd3b-69f50cdc9406" providerId="AD" clId="Web-{830D23BD-C956-F072-2C3B-8CA134FE5721}" dt="2023-02-03T04:56:24.909" v="750"/>
          <ac:spMkLst>
            <pc:docMk/>
            <pc:sldMk cId="988459800" sldId="406"/>
            <ac:spMk id="2" creationId="{3891FD14-ADBB-34C7-35F3-F416DDE2D7E7}"/>
          </ac:spMkLst>
        </pc:spChg>
        <pc:spChg chg="add">
          <ac:chgData name="Dra. Asmara Iriani Tarigan,M.Si." userId="S::asmara@ecampus.ut.ac.id::07f8a248-60c9-4d8c-bd3b-69f50cdc9406" providerId="AD" clId="Web-{830D23BD-C956-F072-2C3B-8CA134FE5721}" dt="2023-02-03T04:56:21.346" v="749"/>
          <ac:spMkLst>
            <pc:docMk/>
            <pc:sldMk cId="988459800" sldId="406"/>
            <ac:spMk id="5" creationId="{DC06DD52-88CB-E890-EEE3-7DBF622643FC}"/>
          </ac:spMkLst>
        </pc:spChg>
      </pc:sldChg>
    </pc:docChg>
  </pc:docChgLst>
  <pc:docChgLst>
    <pc:chgData name="Wahyu Hidayat" userId="S::wahyuhidayat@ecampus.ut.ac.id::d42cd74d-7d36-4814-b0e8-4b1a13b3f2be" providerId="AD" clId="Web-{7AF1FE22-E13D-5B21-9874-956093718EFA}"/>
    <pc:docChg chg="modSld">
      <pc:chgData name="Wahyu Hidayat" userId="S::wahyuhidayat@ecampus.ut.ac.id::d42cd74d-7d36-4814-b0e8-4b1a13b3f2be" providerId="AD" clId="Web-{7AF1FE22-E13D-5B21-9874-956093718EFA}" dt="2023-02-03T03:52:46.855" v="77" actId="1076"/>
      <pc:docMkLst>
        <pc:docMk/>
      </pc:docMkLst>
      <pc:sldChg chg="addSp delSp modSp">
        <pc:chgData name="Wahyu Hidayat" userId="S::wahyuhidayat@ecampus.ut.ac.id::d42cd74d-7d36-4814-b0e8-4b1a13b3f2be" providerId="AD" clId="Web-{7AF1FE22-E13D-5B21-9874-956093718EFA}" dt="2023-02-03T03:30:52.153" v="9"/>
        <pc:sldMkLst>
          <pc:docMk/>
          <pc:sldMk cId="0" sldId="380"/>
        </pc:sldMkLst>
        <pc:picChg chg="add del mod">
          <ac:chgData name="Wahyu Hidayat" userId="S::wahyuhidayat@ecampus.ut.ac.id::d42cd74d-7d36-4814-b0e8-4b1a13b3f2be" providerId="AD" clId="Web-{7AF1FE22-E13D-5B21-9874-956093718EFA}" dt="2023-02-03T03:30:52.153" v="9"/>
          <ac:picMkLst>
            <pc:docMk/>
            <pc:sldMk cId="0" sldId="380"/>
            <ac:picMk id="2" creationId="{099EA7A7-5C7E-FF23-058E-7F3C5CB9B658}"/>
          </ac:picMkLst>
        </pc:picChg>
        <pc:picChg chg="mod">
          <ac:chgData name="Wahyu Hidayat" userId="S::wahyuhidayat@ecampus.ut.ac.id::d42cd74d-7d36-4814-b0e8-4b1a13b3f2be" providerId="AD" clId="Web-{7AF1FE22-E13D-5B21-9874-956093718EFA}" dt="2023-02-03T03:27:36.052" v="2" actId="14100"/>
          <ac:picMkLst>
            <pc:docMk/>
            <pc:sldMk cId="0" sldId="380"/>
            <ac:picMk id="7" creationId="{EBE4FC22-AABB-0280-8770-D2EEDED300AE}"/>
          </ac:picMkLst>
        </pc:picChg>
      </pc:sldChg>
      <pc:sldChg chg="modSp">
        <pc:chgData name="Wahyu Hidayat" userId="S::wahyuhidayat@ecampus.ut.ac.id::d42cd74d-7d36-4814-b0e8-4b1a13b3f2be" providerId="AD" clId="Web-{7AF1FE22-E13D-5B21-9874-956093718EFA}" dt="2023-02-03T03:31:43.936" v="11" actId="1076"/>
        <pc:sldMkLst>
          <pc:docMk/>
          <pc:sldMk cId="0" sldId="397"/>
        </pc:sldMkLst>
        <pc:picChg chg="mod">
          <ac:chgData name="Wahyu Hidayat" userId="S::wahyuhidayat@ecampus.ut.ac.id::d42cd74d-7d36-4814-b0e8-4b1a13b3f2be" providerId="AD" clId="Web-{7AF1FE22-E13D-5B21-9874-956093718EFA}" dt="2023-02-03T03:31:43.936" v="11" actId="1076"/>
          <ac:picMkLst>
            <pc:docMk/>
            <pc:sldMk cId="0" sldId="397"/>
            <ac:picMk id="3" creationId="{46FACB09-16C5-C480-A31A-C3FAB45CD34D}"/>
          </ac:picMkLst>
        </pc:picChg>
      </pc:sldChg>
      <pc:sldChg chg="addSp delSp modSp">
        <pc:chgData name="Wahyu Hidayat" userId="S::wahyuhidayat@ecampus.ut.ac.id::d42cd74d-7d36-4814-b0e8-4b1a13b3f2be" providerId="AD" clId="Web-{7AF1FE22-E13D-5B21-9874-956093718EFA}" dt="2023-02-03T03:52:46.855" v="77" actId="1076"/>
        <pc:sldMkLst>
          <pc:docMk/>
          <pc:sldMk cId="904969984" sldId="403"/>
        </pc:sldMkLst>
        <pc:spChg chg="mod">
          <ac:chgData name="Wahyu Hidayat" userId="S::wahyuhidayat@ecampus.ut.ac.id::d42cd74d-7d36-4814-b0e8-4b1a13b3f2be" providerId="AD" clId="Web-{7AF1FE22-E13D-5B21-9874-956093718EFA}" dt="2023-02-03T03:49:45.427" v="31" actId="14100"/>
          <ac:spMkLst>
            <pc:docMk/>
            <pc:sldMk cId="904969984" sldId="403"/>
            <ac:spMk id="13" creationId="{0210F603-C765-7E44-98BE-7AD77876E5ED}"/>
          </ac:spMkLst>
        </pc:spChg>
        <pc:spChg chg="mod">
          <ac:chgData name="Wahyu Hidayat" userId="S::wahyuhidayat@ecampus.ut.ac.id::d42cd74d-7d36-4814-b0e8-4b1a13b3f2be" providerId="AD" clId="Web-{7AF1FE22-E13D-5B21-9874-956093718EFA}" dt="2023-02-03T03:49:35.646" v="29" actId="14100"/>
          <ac:spMkLst>
            <pc:docMk/>
            <pc:sldMk cId="904969984" sldId="403"/>
            <ac:spMk id="15" creationId="{C4C4BF49-FA7F-BAA1-DC35-D05666519102}"/>
          </ac:spMkLst>
        </pc:spChg>
        <pc:picChg chg="add mod ord modCrop">
          <ac:chgData name="Wahyu Hidayat" userId="S::wahyuhidayat@ecampus.ut.ac.id::d42cd74d-7d36-4814-b0e8-4b1a13b3f2be" providerId="AD" clId="Web-{7AF1FE22-E13D-5B21-9874-956093718EFA}" dt="2023-02-03T03:49:29.098" v="28"/>
          <ac:picMkLst>
            <pc:docMk/>
            <pc:sldMk cId="904969984" sldId="403"/>
            <ac:picMk id="2" creationId="{11EA9436-F9B7-CD83-1EDE-B0D93D214565}"/>
          </ac:picMkLst>
        </pc:picChg>
        <pc:picChg chg="del">
          <ac:chgData name="Wahyu Hidayat" userId="S::wahyuhidayat@ecampus.ut.ac.id::d42cd74d-7d36-4814-b0e8-4b1a13b3f2be" providerId="AD" clId="Web-{7AF1FE22-E13D-5B21-9874-956093718EFA}" dt="2023-02-03T03:49:18.192" v="26"/>
          <ac:picMkLst>
            <pc:docMk/>
            <pc:sldMk cId="904969984" sldId="403"/>
            <ac:picMk id="3" creationId="{46FACB09-16C5-C480-A31A-C3FAB45CD34D}"/>
          </ac:picMkLst>
        </pc:picChg>
        <pc:picChg chg="add mod ord modCrop">
          <ac:chgData name="Wahyu Hidayat" userId="S::wahyuhidayat@ecampus.ut.ac.id::d42cd74d-7d36-4814-b0e8-4b1a13b3f2be" providerId="AD" clId="Web-{7AF1FE22-E13D-5B21-9874-956093718EFA}" dt="2023-02-03T03:52:46.855" v="77" actId="1076"/>
          <ac:picMkLst>
            <pc:docMk/>
            <pc:sldMk cId="904969984" sldId="403"/>
            <ac:picMk id="4" creationId="{7208CDFB-8D48-8F13-B99C-C23C11A2C403}"/>
          </ac:picMkLst>
        </pc:picChg>
        <pc:picChg chg="del mod">
          <ac:chgData name="Wahyu Hidayat" userId="S::wahyuhidayat@ecampus.ut.ac.id::d42cd74d-7d36-4814-b0e8-4b1a13b3f2be" providerId="AD" clId="Web-{7AF1FE22-E13D-5B21-9874-956093718EFA}" dt="2023-02-03T03:49:55.349" v="33"/>
          <ac:picMkLst>
            <pc:docMk/>
            <pc:sldMk cId="904969984" sldId="403"/>
            <ac:picMk id="14" creationId="{5B41F508-03B1-070A-0E8B-24AD6812A264}"/>
          </ac:picMkLst>
        </pc:picChg>
      </pc:sldChg>
    </pc:docChg>
  </pc:docChgLst>
  <pc:docChgLst>
    <pc:chgData name="Wahyu Hidayat" userId="S::wahyuhidayat@ecampus.ut.ac.id::d42cd74d-7d36-4814-b0e8-4b1a13b3f2be" providerId="AD" clId="Web-{1F64379F-5FEC-A88B-1BA4-BC822CEC52D1}"/>
    <pc:docChg chg="modSld">
      <pc:chgData name="Wahyu Hidayat" userId="S::wahyuhidayat@ecampus.ut.ac.id::d42cd74d-7d36-4814-b0e8-4b1a13b3f2be" providerId="AD" clId="Web-{1F64379F-5FEC-A88B-1BA4-BC822CEC52D1}" dt="2023-02-03T03:24:21.386" v="1" actId="1076"/>
      <pc:docMkLst>
        <pc:docMk/>
      </pc:docMkLst>
      <pc:sldChg chg="modSp">
        <pc:chgData name="Wahyu Hidayat" userId="S::wahyuhidayat@ecampus.ut.ac.id::d42cd74d-7d36-4814-b0e8-4b1a13b3f2be" providerId="AD" clId="Web-{1F64379F-5FEC-A88B-1BA4-BC822CEC52D1}" dt="2023-02-03T03:24:21.386" v="1" actId="1076"/>
        <pc:sldMkLst>
          <pc:docMk/>
          <pc:sldMk cId="0" sldId="380"/>
        </pc:sldMkLst>
        <pc:picChg chg="mod">
          <ac:chgData name="Wahyu Hidayat" userId="S::wahyuhidayat@ecampus.ut.ac.id::d42cd74d-7d36-4814-b0e8-4b1a13b3f2be" providerId="AD" clId="Web-{1F64379F-5FEC-A88B-1BA4-BC822CEC52D1}" dt="2023-02-03T03:24:21.386" v="1" actId="1076"/>
          <ac:picMkLst>
            <pc:docMk/>
            <pc:sldMk cId="0" sldId="380"/>
            <ac:picMk id="7" creationId="{EBE4FC22-AABB-0280-8770-D2EEDED300AE}"/>
          </ac:picMkLst>
        </pc:picChg>
      </pc:sldChg>
    </pc:docChg>
  </pc:docChgLst>
  <pc:docChgLst>
    <pc:chgData name="Darsih Idayani, M.Si" userId="S::darsih@ecampus.ut.ac.id::855c84d3-32aa-4784-a4a3-18fa2680df2c" providerId="AD" clId="Web-{09BD3D03-8292-1D4F-2204-BA63D968FC0D}"/>
    <pc:docChg chg="addSld delSld modSld">
      <pc:chgData name="Darsih Idayani, M.Si" userId="S::darsih@ecampus.ut.ac.id::855c84d3-32aa-4784-a4a3-18fa2680df2c" providerId="AD" clId="Web-{09BD3D03-8292-1D4F-2204-BA63D968FC0D}" dt="2022-04-08T03:29:40.405" v="450" actId="20577"/>
      <pc:docMkLst>
        <pc:docMk/>
      </pc:docMkLst>
      <pc:sldChg chg="addSp delSp modSp mod setBg">
        <pc:chgData name="Darsih Idayani, M.Si" userId="S::darsih@ecampus.ut.ac.id::855c84d3-32aa-4784-a4a3-18fa2680df2c" providerId="AD" clId="Web-{09BD3D03-8292-1D4F-2204-BA63D968FC0D}" dt="2022-04-08T02:49:40.616" v="116" actId="1076"/>
        <pc:sldMkLst>
          <pc:docMk/>
          <pc:sldMk cId="0" sldId="380"/>
        </pc:sldMkLst>
        <pc:spChg chg="add mod">
          <ac:chgData name="Darsih Idayani, M.Si" userId="S::darsih@ecampus.ut.ac.id::855c84d3-32aa-4784-a4a3-18fa2680df2c" providerId="AD" clId="Web-{09BD3D03-8292-1D4F-2204-BA63D968FC0D}" dt="2022-04-08T02:49:40.616" v="116" actId="1076"/>
          <ac:spMkLst>
            <pc:docMk/>
            <pc:sldMk cId="0" sldId="380"/>
            <ac:spMk id="6" creationId="{87A5CD15-08CC-534D-FA9F-33397179AFA4}"/>
          </ac:spMkLst>
        </pc:spChg>
        <pc:spChg chg="add del mod">
          <ac:chgData name="Darsih Idayani, M.Si" userId="S::darsih@ecampus.ut.ac.id::855c84d3-32aa-4784-a4a3-18fa2680df2c" providerId="AD" clId="Web-{09BD3D03-8292-1D4F-2204-BA63D968FC0D}" dt="2022-04-08T02:49:18.287" v="114"/>
          <ac:spMkLst>
            <pc:docMk/>
            <pc:sldMk cId="0" sldId="380"/>
            <ac:spMk id="7" creationId="{0668FD8A-1B97-56D2-29EB-A9CFA71CD139}"/>
          </ac:spMkLst>
        </pc:spChg>
        <pc:picChg chg="del">
          <ac:chgData name="Darsih Idayani, M.Si" userId="S::darsih@ecampus.ut.ac.id::855c84d3-32aa-4784-a4a3-18fa2680df2c" providerId="AD" clId="Web-{09BD3D03-8292-1D4F-2204-BA63D968FC0D}" dt="2022-04-08T02:30:55.653" v="3"/>
          <ac:picMkLst>
            <pc:docMk/>
            <pc:sldMk cId="0" sldId="380"/>
            <ac:picMk id="2" creationId="{068195CB-6884-4D8C-80AF-E566B0F9EB57}"/>
          </ac:picMkLst>
        </pc:picChg>
        <pc:picChg chg="del">
          <ac:chgData name="Darsih Idayani, M.Si" userId="S::darsih@ecampus.ut.ac.id::855c84d3-32aa-4784-a4a3-18fa2680df2c" providerId="AD" clId="Web-{09BD3D03-8292-1D4F-2204-BA63D968FC0D}" dt="2022-04-08T02:31:02.684" v="4"/>
          <ac:picMkLst>
            <pc:docMk/>
            <pc:sldMk cId="0" sldId="380"/>
            <ac:picMk id="3" creationId="{4F69C092-E70F-46C8-A8D6-7CA1F38D0EA9}"/>
          </ac:picMkLst>
        </pc:picChg>
        <pc:picChg chg="add mod modCrop">
          <ac:chgData name="Darsih Idayani, M.Si" userId="S::darsih@ecampus.ut.ac.id::855c84d3-32aa-4784-a4a3-18fa2680df2c" providerId="AD" clId="Web-{09BD3D03-8292-1D4F-2204-BA63D968FC0D}" dt="2022-04-08T02:49:34.100" v="115" actId="1076"/>
          <ac:picMkLst>
            <pc:docMk/>
            <pc:sldMk cId="0" sldId="380"/>
            <ac:picMk id="4" creationId="{6693D5E0-9853-7D4D-0C64-9675B8F0A28C}"/>
          </ac:picMkLst>
        </pc:picChg>
      </pc:sldChg>
      <pc:sldChg chg="del">
        <pc:chgData name="Darsih Idayani, M.Si" userId="S::darsih@ecampus.ut.ac.id::855c84d3-32aa-4784-a4a3-18fa2680df2c" providerId="AD" clId="Web-{09BD3D03-8292-1D4F-2204-BA63D968FC0D}" dt="2022-04-08T02:51:45.056" v="121"/>
        <pc:sldMkLst>
          <pc:docMk/>
          <pc:sldMk cId="0" sldId="382"/>
        </pc:sldMkLst>
      </pc:sldChg>
      <pc:sldChg chg="modSp">
        <pc:chgData name="Darsih Idayani, M.Si" userId="S::darsih@ecampus.ut.ac.id::855c84d3-32aa-4784-a4a3-18fa2680df2c" providerId="AD" clId="Web-{09BD3D03-8292-1D4F-2204-BA63D968FC0D}" dt="2022-04-08T02:30:07.449" v="1" actId="20577"/>
        <pc:sldMkLst>
          <pc:docMk/>
          <pc:sldMk cId="0" sldId="385"/>
        </pc:sldMkLst>
        <pc:spChg chg="mod">
          <ac:chgData name="Darsih Idayani, M.Si" userId="S::darsih@ecampus.ut.ac.id::855c84d3-32aa-4784-a4a3-18fa2680df2c" providerId="AD" clId="Web-{09BD3D03-8292-1D4F-2204-BA63D968FC0D}" dt="2022-04-08T02:30:07.449" v="1" actId="20577"/>
          <ac:spMkLst>
            <pc:docMk/>
            <pc:sldMk cId="0" sldId="385"/>
            <ac:spMk id="3" creationId="{9E51FEF3-3058-4001-AD9B-861BA75E2FF0}"/>
          </ac:spMkLst>
        </pc:spChg>
      </pc:sldChg>
      <pc:sldChg chg="modSp">
        <pc:chgData name="Darsih Idayani, M.Si" userId="S::darsih@ecampus.ut.ac.id::855c84d3-32aa-4784-a4a3-18fa2680df2c" providerId="AD" clId="Web-{09BD3D03-8292-1D4F-2204-BA63D968FC0D}" dt="2022-04-08T02:30:30.652" v="2" actId="20577"/>
        <pc:sldMkLst>
          <pc:docMk/>
          <pc:sldMk cId="0" sldId="386"/>
        </pc:sldMkLst>
        <pc:spChg chg="mod">
          <ac:chgData name="Darsih Idayani, M.Si" userId="S::darsih@ecampus.ut.ac.id::855c84d3-32aa-4784-a4a3-18fa2680df2c" providerId="AD" clId="Web-{09BD3D03-8292-1D4F-2204-BA63D968FC0D}" dt="2022-04-08T02:30:30.652" v="2" actId="20577"/>
          <ac:spMkLst>
            <pc:docMk/>
            <pc:sldMk cId="0" sldId="386"/>
            <ac:spMk id="10244" creationId="{C71A3637-7423-4AA8-81C3-B9D47172636C}"/>
          </ac:spMkLst>
        </pc:spChg>
      </pc:sldChg>
      <pc:sldChg chg="del">
        <pc:chgData name="Darsih Idayani, M.Si" userId="S::darsih@ecampus.ut.ac.id::855c84d3-32aa-4784-a4a3-18fa2680df2c" providerId="AD" clId="Web-{09BD3D03-8292-1D4F-2204-BA63D968FC0D}" dt="2022-04-08T03:22:40.942" v="415"/>
        <pc:sldMkLst>
          <pc:docMk/>
          <pc:sldMk cId="0" sldId="390"/>
        </pc:sldMkLst>
      </pc:sldChg>
      <pc:sldChg chg="addSp modSp">
        <pc:chgData name="Darsih Idayani, M.Si" userId="S::darsih@ecampus.ut.ac.id::855c84d3-32aa-4784-a4a3-18fa2680df2c" providerId="AD" clId="Web-{09BD3D03-8292-1D4F-2204-BA63D968FC0D}" dt="2022-04-08T03:27:02.058" v="446" actId="1076"/>
        <pc:sldMkLst>
          <pc:docMk/>
          <pc:sldMk cId="0" sldId="392"/>
        </pc:sldMkLst>
        <pc:graphicFrameChg chg="modGraphic">
          <ac:chgData name="Darsih Idayani, M.Si" userId="S::darsih@ecampus.ut.ac.id::855c84d3-32aa-4784-a4a3-18fa2680df2c" providerId="AD" clId="Web-{09BD3D03-8292-1D4F-2204-BA63D968FC0D}" dt="2022-04-08T03:23:24.381" v="425" actId="20577"/>
          <ac:graphicFrameMkLst>
            <pc:docMk/>
            <pc:sldMk cId="0" sldId="392"/>
            <ac:graphicFrameMk id="2" creationId="{782D9EA5-F357-448C-98C0-F1464C2A2D13}"/>
          </ac:graphicFrameMkLst>
        </pc:graphicFrameChg>
        <pc:picChg chg="add mod modCrop">
          <ac:chgData name="Darsih Idayani, M.Si" userId="S::darsih@ecampus.ut.ac.id::855c84d3-32aa-4784-a4a3-18fa2680df2c" providerId="AD" clId="Web-{09BD3D03-8292-1D4F-2204-BA63D968FC0D}" dt="2022-04-08T03:27:02.058" v="446" actId="1076"/>
          <ac:picMkLst>
            <pc:docMk/>
            <pc:sldMk cId="0" sldId="392"/>
            <ac:picMk id="149" creationId="{A01F682C-474F-DF2E-CA46-597B0F29B3D6}"/>
          </ac:picMkLst>
        </pc:picChg>
      </pc:sldChg>
      <pc:sldChg chg="modSp">
        <pc:chgData name="Darsih Idayani, M.Si" userId="S::darsih@ecampus.ut.ac.id::855c84d3-32aa-4784-a4a3-18fa2680df2c" providerId="AD" clId="Web-{09BD3D03-8292-1D4F-2204-BA63D968FC0D}" dt="2022-04-08T03:22:06.816" v="414" actId="20577"/>
        <pc:sldMkLst>
          <pc:docMk/>
          <pc:sldMk cId="0" sldId="393"/>
        </pc:sldMkLst>
        <pc:spChg chg="mod">
          <ac:chgData name="Darsih Idayani, M.Si" userId="S::darsih@ecampus.ut.ac.id::855c84d3-32aa-4784-a4a3-18fa2680df2c" providerId="AD" clId="Web-{09BD3D03-8292-1D4F-2204-BA63D968FC0D}" dt="2022-04-08T03:15:21.854" v="292" actId="20577"/>
          <ac:spMkLst>
            <pc:docMk/>
            <pc:sldMk cId="0" sldId="393"/>
            <ac:spMk id="5" creationId="{E033CFCA-9968-4AA8-864F-516C19B39D21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3:22:06.816" v="414" actId="20577"/>
          <ac:spMkLst>
            <pc:docMk/>
            <pc:sldMk cId="0" sldId="393"/>
            <ac:spMk id="24580" creationId="{DBEA2A78-FDE1-4250-9354-DBF9412DA481}"/>
          </ac:spMkLst>
        </pc:spChg>
      </pc:sldChg>
      <pc:sldChg chg="del">
        <pc:chgData name="Darsih Idayani, M.Si" userId="S::darsih@ecampus.ut.ac.id::855c84d3-32aa-4784-a4a3-18fa2680df2c" providerId="AD" clId="Web-{09BD3D03-8292-1D4F-2204-BA63D968FC0D}" dt="2022-04-08T02:51:46.681" v="122"/>
        <pc:sldMkLst>
          <pc:docMk/>
          <pc:sldMk cId="0" sldId="394"/>
        </pc:sldMkLst>
      </pc:sldChg>
      <pc:sldChg chg="del">
        <pc:chgData name="Darsih Idayani, M.Si" userId="S::darsih@ecampus.ut.ac.id::855c84d3-32aa-4784-a4a3-18fa2680df2c" providerId="AD" clId="Web-{09BD3D03-8292-1D4F-2204-BA63D968FC0D}" dt="2022-04-08T02:51:48.150" v="123"/>
        <pc:sldMkLst>
          <pc:docMk/>
          <pc:sldMk cId="0" sldId="395"/>
        </pc:sldMkLst>
      </pc:sldChg>
      <pc:sldChg chg="del">
        <pc:chgData name="Darsih Idayani, M.Si" userId="S::darsih@ecampus.ut.ac.id::855c84d3-32aa-4784-a4a3-18fa2680df2c" providerId="AD" clId="Web-{09BD3D03-8292-1D4F-2204-BA63D968FC0D}" dt="2022-04-08T02:51:49.744" v="124"/>
        <pc:sldMkLst>
          <pc:docMk/>
          <pc:sldMk cId="0" sldId="396"/>
        </pc:sldMkLst>
      </pc:sldChg>
      <pc:sldChg chg="addSp delSp modSp">
        <pc:chgData name="Darsih Idayani, M.Si" userId="S::darsih@ecampus.ut.ac.id::855c84d3-32aa-4784-a4a3-18fa2680df2c" providerId="AD" clId="Web-{09BD3D03-8292-1D4F-2204-BA63D968FC0D}" dt="2022-04-08T02:50:10.288" v="120" actId="1076"/>
        <pc:sldMkLst>
          <pc:docMk/>
          <pc:sldMk cId="0" sldId="397"/>
        </pc:sldMkLst>
        <pc:spChg chg="mod">
          <ac:chgData name="Darsih Idayani, M.Si" userId="S::darsih@ecampus.ut.ac.id::855c84d3-32aa-4784-a4a3-18fa2680df2c" providerId="AD" clId="Web-{09BD3D03-8292-1D4F-2204-BA63D968FC0D}" dt="2022-04-08T02:47:47.692" v="101" actId="14100"/>
          <ac:spMkLst>
            <pc:docMk/>
            <pc:sldMk cId="0" sldId="397"/>
            <ac:spMk id="4" creationId="{2D3FF24E-F1AD-4745-BE91-ED301ECE7077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2:50:10.288" v="120" actId="1076"/>
          <ac:spMkLst>
            <pc:docMk/>
            <pc:sldMk cId="0" sldId="397"/>
            <ac:spMk id="6" creationId="{C9167C72-6658-4FD9-AD2E-32CAAA4C7870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2:47:58.770" v="103" actId="14100"/>
          <ac:spMkLst>
            <pc:docMk/>
            <pc:sldMk cId="0" sldId="397"/>
            <ac:spMk id="8" creationId="{06BD615C-B3AB-493C-9D86-67069159264E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2:49:59.382" v="119" actId="1076"/>
          <ac:spMkLst>
            <pc:docMk/>
            <pc:sldMk cId="0" sldId="397"/>
            <ac:spMk id="9" creationId="{2599E4DF-E9BE-4859-9972-FB804D56006E}"/>
          </ac:spMkLst>
        </pc:spChg>
        <pc:picChg chg="del">
          <ac:chgData name="Darsih Idayani, M.Si" userId="S::darsih@ecampus.ut.ac.id::855c84d3-32aa-4784-a4a3-18fa2680df2c" providerId="AD" clId="Web-{09BD3D03-8292-1D4F-2204-BA63D968FC0D}" dt="2022-04-08T02:44:28.718" v="68"/>
          <ac:picMkLst>
            <pc:docMk/>
            <pc:sldMk cId="0" sldId="397"/>
            <ac:picMk id="2" creationId="{EC04F7A5-1B37-42BC-9A08-B3B51D9B65DA}"/>
          </ac:picMkLst>
        </pc:picChg>
        <pc:picChg chg="del mod">
          <ac:chgData name="Darsih Idayani, M.Si" userId="S::darsih@ecampus.ut.ac.id::855c84d3-32aa-4784-a4a3-18fa2680df2c" providerId="AD" clId="Web-{09BD3D03-8292-1D4F-2204-BA63D968FC0D}" dt="2022-04-08T02:46:17.361" v="84"/>
          <ac:picMkLst>
            <pc:docMk/>
            <pc:sldMk cId="0" sldId="397"/>
            <ac:picMk id="3" creationId="{56BE1A41-1410-4322-A045-FFA1BEBF9F1D}"/>
          </ac:picMkLst>
        </pc:picChg>
        <pc:picChg chg="add mod ord modCrop">
          <ac:chgData name="Darsih Idayani, M.Si" userId="S::darsih@ecampus.ut.ac.id::855c84d3-32aa-4784-a4a3-18fa2680df2c" providerId="AD" clId="Web-{09BD3D03-8292-1D4F-2204-BA63D968FC0D}" dt="2022-04-08T02:48:08.598" v="105"/>
          <ac:picMkLst>
            <pc:docMk/>
            <pc:sldMk cId="0" sldId="397"/>
            <ac:picMk id="7" creationId="{ACA6501F-8672-BD0B-7232-73144163EBDE}"/>
          </ac:picMkLst>
        </pc:picChg>
        <pc:picChg chg="add mod ord modCrop">
          <ac:chgData name="Darsih Idayani, M.Si" userId="S::darsih@ecampus.ut.ac.id::855c84d3-32aa-4784-a4a3-18fa2680df2c" providerId="AD" clId="Web-{09BD3D03-8292-1D4F-2204-BA63D968FC0D}" dt="2022-04-08T02:49:55.101" v="118" actId="1076"/>
          <ac:picMkLst>
            <pc:docMk/>
            <pc:sldMk cId="0" sldId="397"/>
            <ac:picMk id="11" creationId="{11F6540A-033B-1AA4-5E41-5A570ED15CCA}"/>
          </ac:picMkLst>
        </pc:picChg>
      </pc:sldChg>
      <pc:sldChg chg="addSp modSp">
        <pc:chgData name="Darsih Idayani, M.Si" userId="S::darsih@ecampus.ut.ac.id::855c84d3-32aa-4784-a4a3-18fa2680df2c" providerId="AD" clId="Web-{09BD3D03-8292-1D4F-2204-BA63D968FC0D}" dt="2022-04-08T03:02:41.665" v="239" actId="1076"/>
        <pc:sldMkLst>
          <pc:docMk/>
          <pc:sldMk cId="0" sldId="401"/>
        </pc:sldMkLst>
        <pc:spChg chg="add mod">
          <ac:chgData name="Darsih Idayani, M.Si" userId="S::darsih@ecampus.ut.ac.id::855c84d3-32aa-4784-a4a3-18fa2680df2c" providerId="AD" clId="Web-{09BD3D03-8292-1D4F-2204-BA63D968FC0D}" dt="2022-04-08T03:02:41.665" v="239" actId="1076"/>
          <ac:spMkLst>
            <pc:docMk/>
            <pc:sldMk cId="0" sldId="401"/>
            <ac:spMk id="2" creationId="{F9022174-2730-8BAD-DF2A-3BA26DBDF5E2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3:00:19.505" v="208" actId="20577"/>
          <ac:spMkLst>
            <pc:docMk/>
            <pc:sldMk cId="0" sldId="401"/>
            <ac:spMk id="5" creationId="{47380ED6-42C8-414A-8D04-D10238554EEA}"/>
          </ac:spMkLst>
        </pc:spChg>
        <pc:spChg chg="add mod">
          <ac:chgData name="Darsih Idayani, M.Si" userId="S::darsih@ecampus.ut.ac.id::855c84d3-32aa-4784-a4a3-18fa2680df2c" providerId="AD" clId="Web-{09BD3D03-8292-1D4F-2204-BA63D968FC0D}" dt="2022-04-08T02:59:48.911" v="202"/>
          <ac:spMkLst>
            <pc:docMk/>
            <pc:sldMk cId="0" sldId="401"/>
            <ac:spMk id="6" creationId="{68BA8C93-47A7-49BF-835D-4D3AFAD2A692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3:01:26.163" v="228" actId="14100"/>
          <ac:spMkLst>
            <pc:docMk/>
            <pc:sldMk cId="0" sldId="401"/>
            <ac:spMk id="21508" creationId="{86037AEF-BE8F-4C06-98CD-B3671056DF5C}"/>
          </ac:spMkLst>
        </pc:spChg>
        <pc:picChg chg="add mod modCrop">
          <ac:chgData name="Darsih Idayani, M.Si" userId="S::darsih@ecampus.ut.ac.id::855c84d3-32aa-4784-a4a3-18fa2680df2c" providerId="AD" clId="Web-{09BD3D03-8292-1D4F-2204-BA63D968FC0D}" dt="2022-04-08T03:01:02.803" v="212"/>
          <ac:picMkLst>
            <pc:docMk/>
            <pc:sldMk cId="0" sldId="401"/>
            <ac:picMk id="3" creationId="{F38C9837-AAB3-D411-87ED-EFF541251377}"/>
          </ac:picMkLst>
        </pc:picChg>
        <pc:cxnChg chg="add mod">
          <ac:chgData name="Darsih Idayani, M.Si" userId="S::darsih@ecampus.ut.ac.id::855c84d3-32aa-4784-a4a3-18fa2680df2c" providerId="AD" clId="Web-{09BD3D03-8292-1D4F-2204-BA63D968FC0D}" dt="2022-04-08T03:01:47.726" v="231" actId="14100"/>
          <ac:cxnSpMkLst>
            <pc:docMk/>
            <pc:sldMk cId="0" sldId="401"/>
            <ac:cxnSpMk id="4" creationId="{22405941-71FD-0B47-FDA0-16D00015673B}"/>
          </ac:cxnSpMkLst>
        </pc:cxnChg>
      </pc:sldChg>
      <pc:sldChg chg="addSp modSp">
        <pc:chgData name="Darsih Idayani, M.Si" userId="S::darsih@ecampus.ut.ac.id::855c84d3-32aa-4784-a4a3-18fa2680df2c" providerId="AD" clId="Web-{09BD3D03-8292-1D4F-2204-BA63D968FC0D}" dt="2022-04-08T03:29:40.405" v="450" actId="20577"/>
        <pc:sldMkLst>
          <pc:docMk/>
          <pc:sldMk cId="0" sldId="402"/>
        </pc:sldMkLst>
        <pc:spChg chg="add mod">
          <ac:chgData name="Darsih Idayani, M.Si" userId="S::darsih@ecampus.ut.ac.id::855c84d3-32aa-4784-a4a3-18fa2680df2c" providerId="AD" clId="Web-{09BD3D03-8292-1D4F-2204-BA63D968FC0D}" dt="2022-04-08T03:14:46.291" v="286" actId="14100"/>
          <ac:spMkLst>
            <pc:docMk/>
            <pc:sldMk cId="0" sldId="402"/>
            <ac:spMk id="2" creationId="{E943FFC5-5FA6-E187-CAFD-CF1DEC5F6335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3:14:02.040" v="264" actId="20577"/>
          <ac:spMkLst>
            <pc:docMk/>
            <pc:sldMk cId="0" sldId="402"/>
            <ac:spMk id="5" creationId="{D588FA56-E6A4-48DA-B838-2B70E2A69466}"/>
          </ac:spMkLst>
        </pc:spChg>
        <pc:spChg chg="mod">
          <ac:chgData name="Darsih Idayani, M.Si" userId="S::darsih@ecampus.ut.ac.id::855c84d3-32aa-4784-a4a3-18fa2680df2c" providerId="AD" clId="Web-{09BD3D03-8292-1D4F-2204-BA63D968FC0D}" dt="2022-04-08T03:29:40.405" v="450" actId="20577"/>
          <ac:spMkLst>
            <pc:docMk/>
            <pc:sldMk cId="0" sldId="402"/>
            <ac:spMk id="23556" creationId="{F6E213FF-1D23-4D36-9303-329F86C90F3C}"/>
          </ac:spMkLst>
        </pc:spChg>
      </pc:sldChg>
      <pc:sldChg chg="modSp add del replId">
        <pc:chgData name="Darsih Idayani, M.Si" userId="S::darsih@ecampus.ut.ac.id::855c84d3-32aa-4784-a4a3-18fa2680df2c" providerId="AD" clId="Web-{09BD3D03-8292-1D4F-2204-BA63D968FC0D}" dt="2022-04-08T03:25:21.462" v="427"/>
        <pc:sldMkLst>
          <pc:docMk/>
          <pc:sldMk cId="1262602465" sldId="403"/>
        </pc:sldMkLst>
        <pc:spChg chg="mod">
          <ac:chgData name="Darsih Idayani, M.Si" userId="S::darsih@ecampus.ut.ac.id::855c84d3-32aa-4784-a4a3-18fa2680df2c" providerId="AD" clId="Web-{09BD3D03-8292-1D4F-2204-BA63D968FC0D}" dt="2022-04-08T03:13:16.648" v="259" actId="14100"/>
          <ac:spMkLst>
            <pc:docMk/>
            <pc:sldMk cId="1262602465" sldId="403"/>
            <ac:spMk id="22532" creationId="{3BE115DF-99A0-4850-9CE8-8B027C0A2685}"/>
          </ac:spMkLst>
        </pc:spChg>
      </pc:sldChg>
    </pc:docChg>
  </pc:docChgLst>
  <pc:docChgLst>
    <pc:chgData name="Dra. Asmara Iriani Tarigan,M.Si." userId="S::asmara@ecampus.ut.ac.id::07f8a248-60c9-4d8c-bd3b-69f50cdc9406" providerId="AD" clId="Web-{AF2497ED-838F-1B9D-955D-A35EF05D0678}"/>
    <pc:docChg chg="delSld modSld">
      <pc:chgData name="Dra. Asmara Iriani Tarigan,M.Si." userId="S::asmara@ecampus.ut.ac.id::07f8a248-60c9-4d8c-bd3b-69f50cdc9406" providerId="AD" clId="Web-{AF2497ED-838F-1B9D-955D-A35EF05D0678}" dt="2021-10-07T02:46:59.027" v="3" actId="20577"/>
      <pc:docMkLst>
        <pc:docMk/>
      </pc:docMkLst>
      <pc:sldChg chg="del">
        <pc:chgData name="Dra. Asmara Iriani Tarigan,M.Si." userId="S::asmara@ecampus.ut.ac.id::07f8a248-60c9-4d8c-bd3b-69f50cdc9406" providerId="AD" clId="Web-{AF2497ED-838F-1B9D-955D-A35EF05D0678}" dt="2021-10-07T02:38:41.469" v="0"/>
        <pc:sldMkLst>
          <pc:docMk/>
          <pc:sldMk cId="0" sldId="400"/>
        </pc:sldMkLst>
      </pc:sldChg>
      <pc:sldChg chg="modSp">
        <pc:chgData name="Dra. Asmara Iriani Tarigan,M.Si." userId="S::asmara@ecampus.ut.ac.id::07f8a248-60c9-4d8c-bd3b-69f50cdc9406" providerId="AD" clId="Web-{AF2497ED-838F-1B9D-955D-A35EF05D0678}" dt="2021-10-07T02:46:59.027" v="3" actId="20577"/>
        <pc:sldMkLst>
          <pc:docMk/>
          <pc:sldMk cId="0" sldId="402"/>
        </pc:sldMkLst>
        <pc:spChg chg="mod">
          <ac:chgData name="Dra. Asmara Iriani Tarigan,M.Si." userId="S::asmara@ecampus.ut.ac.id::07f8a248-60c9-4d8c-bd3b-69f50cdc9406" providerId="AD" clId="Web-{AF2497ED-838F-1B9D-955D-A35EF05D0678}" dt="2021-10-07T02:46:59.027" v="3" actId="20577"/>
          <ac:spMkLst>
            <pc:docMk/>
            <pc:sldMk cId="0" sldId="402"/>
            <ac:spMk id="23556" creationId="{F6E213FF-1D23-4D36-9303-329F86C90F3C}"/>
          </ac:spMkLst>
        </pc:spChg>
      </pc:sldChg>
    </pc:docChg>
  </pc:docChgLst>
  <pc:docChgLst>
    <pc:chgData name="Elin Herlinawati, S.Pd., M.Si." userId="S::elin@ecampus.ut.ac.id::ebec0617-04a2-42fc-ab6c-25fecef0dcb5" providerId="AD" clId="Web-{C7EE280E-0D3D-EEF0-53C1-DE1B840B476B}"/>
    <pc:docChg chg="addSld delSld modSld">
      <pc:chgData name="Elin Herlinawati, S.Pd., M.Si." userId="S::elin@ecampus.ut.ac.id::ebec0617-04a2-42fc-ab6c-25fecef0dcb5" providerId="AD" clId="Web-{C7EE280E-0D3D-EEF0-53C1-DE1B840B476B}" dt="2023-02-03T04:07:37.990" v="21" actId="20577"/>
      <pc:docMkLst>
        <pc:docMk/>
      </pc:docMkLst>
      <pc:sldChg chg="addSp delSp modSp add replId">
        <pc:chgData name="Elin Herlinawati, S.Pd., M.Si." userId="S::elin@ecampus.ut.ac.id::ebec0617-04a2-42fc-ab6c-25fecef0dcb5" providerId="AD" clId="Web-{C7EE280E-0D3D-EEF0-53C1-DE1B840B476B}" dt="2023-02-03T04:07:37.990" v="21" actId="20577"/>
        <pc:sldMkLst>
          <pc:docMk/>
          <pc:sldMk cId="3372909803" sldId="405"/>
        </pc:sldMkLst>
        <pc:spChg chg="mod">
          <ac:chgData name="Elin Herlinawati, S.Pd., M.Si." userId="S::elin@ecampus.ut.ac.id::ebec0617-04a2-42fc-ab6c-25fecef0dcb5" providerId="AD" clId="Web-{C7EE280E-0D3D-EEF0-53C1-DE1B840B476B}" dt="2023-02-03T04:07:37.990" v="21" actId="20577"/>
          <ac:spMkLst>
            <pc:docMk/>
            <pc:sldMk cId="3372909803" sldId="405"/>
            <ac:spMk id="5" creationId="{C9127CC6-BEDA-430D-A662-9E966D6A6037}"/>
          </ac:spMkLst>
        </pc:spChg>
        <pc:spChg chg="del">
          <ac:chgData name="Elin Herlinawati, S.Pd., M.Si." userId="S::elin@ecampus.ut.ac.id::ebec0617-04a2-42fc-ab6c-25fecef0dcb5" providerId="AD" clId="Web-{C7EE280E-0D3D-EEF0-53C1-DE1B840B476B}" dt="2023-02-03T04:06:27.176" v="5"/>
          <ac:spMkLst>
            <pc:docMk/>
            <pc:sldMk cId="3372909803" sldId="405"/>
            <ac:spMk id="10" creationId="{11BD9BC6-B38F-405A-81AD-9CE961AC31A6}"/>
          </ac:spMkLst>
        </pc:spChg>
        <pc:spChg chg="del">
          <ac:chgData name="Elin Herlinawati, S.Pd., M.Si." userId="S::elin@ecampus.ut.ac.id::ebec0617-04a2-42fc-ab6c-25fecef0dcb5" providerId="AD" clId="Web-{C7EE280E-0D3D-EEF0-53C1-DE1B840B476B}" dt="2023-02-03T04:06:23.176" v="4"/>
          <ac:spMkLst>
            <pc:docMk/>
            <pc:sldMk cId="3372909803" sldId="405"/>
            <ac:spMk id="13" creationId="{0210F603-C765-7E44-98BE-7AD77876E5ED}"/>
          </ac:spMkLst>
        </pc:spChg>
        <pc:spChg chg="del">
          <ac:chgData name="Elin Herlinawati, S.Pd., M.Si." userId="S::elin@ecampus.ut.ac.id::ebec0617-04a2-42fc-ab6c-25fecef0dcb5" providerId="AD" clId="Web-{C7EE280E-0D3D-EEF0-53C1-DE1B840B476B}" dt="2023-02-03T04:06:17.785" v="3"/>
          <ac:spMkLst>
            <pc:docMk/>
            <pc:sldMk cId="3372909803" sldId="405"/>
            <ac:spMk id="15" creationId="{C4C4BF49-FA7F-BAA1-DC35-D05666519102}"/>
          </ac:spMkLst>
        </pc:spChg>
        <pc:picChg chg="del">
          <ac:chgData name="Elin Herlinawati, S.Pd., M.Si." userId="S::elin@ecampus.ut.ac.id::ebec0617-04a2-42fc-ab6c-25fecef0dcb5" providerId="AD" clId="Web-{C7EE280E-0D3D-EEF0-53C1-DE1B840B476B}" dt="2023-02-03T04:06:14.066" v="1"/>
          <ac:picMkLst>
            <pc:docMk/>
            <pc:sldMk cId="3372909803" sldId="405"/>
            <ac:picMk id="2" creationId="{11EA9436-F9B7-CD83-1EDE-B0D93D214565}"/>
          </ac:picMkLst>
        </pc:picChg>
        <pc:picChg chg="add mod">
          <ac:chgData name="Elin Herlinawati, S.Pd., M.Si." userId="S::elin@ecampus.ut.ac.id::ebec0617-04a2-42fc-ab6c-25fecef0dcb5" providerId="AD" clId="Web-{C7EE280E-0D3D-EEF0-53C1-DE1B840B476B}" dt="2023-02-03T04:07:17.693" v="13" actId="14100"/>
          <ac:picMkLst>
            <pc:docMk/>
            <pc:sldMk cId="3372909803" sldId="405"/>
            <ac:picMk id="3" creationId="{35BC1C87-9A4D-3E76-FBC7-EC6D546574E8}"/>
          </ac:picMkLst>
        </pc:picChg>
        <pc:picChg chg="del">
          <ac:chgData name="Elin Herlinawati, S.Pd., M.Si." userId="S::elin@ecampus.ut.ac.id::ebec0617-04a2-42fc-ab6c-25fecef0dcb5" providerId="AD" clId="Web-{C7EE280E-0D3D-EEF0-53C1-DE1B840B476B}" dt="2023-02-03T04:06:15.395" v="2"/>
          <ac:picMkLst>
            <pc:docMk/>
            <pc:sldMk cId="3372909803" sldId="405"/>
            <ac:picMk id="4" creationId="{7208CDFB-8D48-8F13-B99C-C23C11A2C403}"/>
          </ac:picMkLst>
        </pc:picChg>
      </pc:sldChg>
      <pc:sldChg chg="add del replId">
        <pc:chgData name="Elin Herlinawati, S.Pd., M.Si." userId="S::elin@ecampus.ut.ac.id::ebec0617-04a2-42fc-ab6c-25fecef0dcb5" providerId="AD" clId="Web-{C7EE280E-0D3D-EEF0-53C1-DE1B840B476B}" dt="2023-02-03T04:06:32.895" v="7"/>
        <pc:sldMkLst>
          <pc:docMk/>
          <pc:sldMk cId="1629712101" sldId="406"/>
        </pc:sldMkLst>
      </pc:sldChg>
    </pc:docChg>
  </pc:docChgLst>
  <pc:docChgLst>
    <pc:chgData name="Elin Herlinawati, S.Pd., M.Si." userId="S::elin@ecampus.ut.ac.id::ebec0617-04a2-42fc-ab6c-25fecef0dcb5" providerId="AD" clId="Web-{DDA6B842-5224-F64D-01B9-8AF3FEBA27AD}"/>
    <pc:docChg chg="mod delSld modSld modMainMaster setSldSz">
      <pc:chgData name="Elin Herlinawati, S.Pd., M.Si." userId="S::elin@ecampus.ut.ac.id::ebec0617-04a2-42fc-ab6c-25fecef0dcb5" providerId="AD" clId="Web-{DDA6B842-5224-F64D-01B9-8AF3FEBA27AD}" dt="2021-10-07T01:53:55.457" v="88"/>
      <pc:docMkLst>
        <pc:docMk/>
      </pc:docMkLst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11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11"/>
            <ac:spMk id="4098" creationId="{DCD9B5BB-A0A9-49A2-B237-DDEAD0A187CF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11"/>
            <ac:picMk id="4099" creationId="{C50C8209-1D86-4B25-A6F9-873A65B9A813}"/>
          </ac:picMkLst>
        </pc:pic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21"/>
        </pc:sldMkLst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21"/>
            <ac:picMk id="27650" creationId="{D0B46120-59CC-44E9-AE9F-7627BD0A1753}"/>
          </ac:picMkLst>
        </pc:picChg>
      </pc:sldChg>
      <pc:sldChg chg="addSp delSp modSp">
        <pc:chgData name="Elin Herlinawati, S.Pd., M.Si." userId="S::elin@ecampus.ut.ac.id::ebec0617-04a2-42fc-ab6c-25fecef0dcb5" providerId="AD" clId="Web-{DDA6B842-5224-F64D-01B9-8AF3FEBA27AD}" dt="2021-10-07T01:50:49.157" v="49"/>
        <pc:sldMkLst>
          <pc:docMk/>
          <pc:sldMk cId="0" sldId="380"/>
        </pc:sldMkLst>
        <pc:spChg chg="add del mod">
          <ac:chgData name="Elin Herlinawati, S.Pd., M.Si." userId="S::elin@ecampus.ut.ac.id::ebec0617-04a2-42fc-ab6c-25fecef0dcb5" providerId="AD" clId="Web-{DDA6B842-5224-F64D-01B9-8AF3FEBA27AD}" dt="2021-10-07T01:50:49.157" v="49"/>
          <ac:spMkLst>
            <pc:docMk/>
            <pc:sldMk cId="0" sldId="380"/>
            <ac:spMk id="4" creationId="{8CC1FE6B-5837-497D-8C58-78E66A03A19A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0"/>
            <ac:spMk id="5" creationId="{5ED106F3-9EA3-4486-9DD1-4117BB0CDEAE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0"/>
            <ac:spMk id="5122" creationId="{F5855E4C-8CBB-4A59-9AC3-C7F26BC0B998}"/>
          </ac:spMkLst>
        </pc:spChg>
        <pc:picChg chg="add mod">
          <ac:chgData name="Elin Herlinawati, S.Pd., M.Si." userId="S::elin@ecampus.ut.ac.id::ebec0617-04a2-42fc-ab6c-25fecef0dcb5" providerId="AD" clId="Web-{DDA6B842-5224-F64D-01B9-8AF3FEBA27AD}" dt="2021-10-07T01:45:44.088" v="10" actId="1076"/>
          <ac:picMkLst>
            <pc:docMk/>
            <pc:sldMk cId="0" sldId="380"/>
            <ac:picMk id="2" creationId="{068195CB-6884-4D8C-80AF-E566B0F9EB57}"/>
          </ac:picMkLst>
        </pc:picChg>
        <pc:picChg chg="add mod">
          <ac:chgData name="Elin Herlinawati, S.Pd., M.Si." userId="S::elin@ecampus.ut.ac.id::ebec0617-04a2-42fc-ab6c-25fecef0dcb5" providerId="AD" clId="Web-{DDA6B842-5224-F64D-01B9-8AF3FEBA27AD}" dt="2021-10-07T01:45:44.135" v="11" actId="1076"/>
          <ac:picMkLst>
            <pc:docMk/>
            <pc:sldMk cId="0" sldId="380"/>
            <ac:picMk id="3" creationId="{4F69C092-E70F-46C8-A8D6-7CA1F38D0EA9}"/>
          </ac:picMkLst>
        </pc:picChg>
        <pc:picChg chg="del mod">
          <ac:chgData name="Elin Herlinawati, S.Pd., M.Si." userId="S::elin@ecampus.ut.ac.id::ebec0617-04a2-42fc-ab6c-25fecef0dcb5" providerId="AD" clId="Web-{DDA6B842-5224-F64D-01B9-8AF3FEBA27AD}" dt="2021-10-07T01:44:05.227" v="2"/>
          <ac:picMkLst>
            <pc:docMk/>
            <pc:sldMk cId="0" sldId="380"/>
            <ac:picMk id="13316" creationId="{8F7B3216-74FE-4F47-80A7-43E90E273273}"/>
          </ac:picMkLst>
        </pc:pic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1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1"/>
            <ac:spMk id="5" creationId="{0C0A8D35-0AAB-497D-93FD-B51C48555430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1"/>
            <ac:spMk id="5122" creationId="{DBF00A16-D53D-4513-86D1-478E533080FE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1"/>
            <ac:spMk id="7172" creationId="{4A9CBEB5-23DD-464B-853E-7978ED3EC38E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2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2"/>
            <ac:spMk id="5" creationId="{55EC56CB-C596-499D-BEF0-5FDF21BC168A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2"/>
            <ac:spMk id="5122" creationId="{DFD167CE-1F7D-4CDB-AB31-8C8D03389AD0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82"/>
            <ac:picMk id="17412" creationId="{7C61B86D-422A-4163-BCAB-4CA7FDCA8924}"/>
          </ac:picMkLst>
        </pc:pic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3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3"/>
            <ac:spMk id="5" creationId="{6813B056-40C3-402E-B4B4-3999AB498A99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3"/>
            <ac:spMk id="5122" creationId="{945011EE-7F3B-4BC4-9ADC-FF70A4422578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3"/>
            <ac:spMk id="8196" creationId="{C641100C-AB8C-4658-8757-E5EDF8A35AB3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5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5"/>
            <ac:spMk id="3" creationId="{9E51FEF3-3058-4001-AD9B-861BA75E2FF0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5"/>
            <ac:spMk id="5" creationId="{58E75296-7908-49DB-8751-63A441350BA1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5"/>
            <ac:spMk id="5122" creationId="{F0467B26-A3EE-4561-B7D8-54930A4DC2FF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6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6"/>
            <ac:spMk id="5" creationId="{F43429F9-9A54-433A-A331-05A225980CCA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6"/>
            <ac:spMk id="5122" creationId="{2587AEF0-930E-433B-87B6-66CA0A7E9884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6"/>
            <ac:spMk id="10244" creationId="{C71A3637-7423-4AA8-81C3-B9D47172636C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7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7"/>
            <ac:spMk id="5" creationId="{E499A329-475A-44C5-98F7-EB53E5D9D076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7"/>
            <ac:spMk id="5122" creationId="{1360851E-F678-498C-9FEC-1DBC7E7EF30D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7"/>
            <ac:spMk id="11268" creationId="{32721498-9A98-4C00-A244-3F2DA3E2BAE0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89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9"/>
            <ac:spMk id="5" creationId="{DBA01D09-D153-481A-A331-4A2BF2FD4AB6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9"/>
            <ac:spMk id="5122" creationId="{C1188C35-A483-499E-9D64-B6747268F9ED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89"/>
            <ac:spMk id="22532" creationId="{D1059217-7916-4F60-BCE4-D8C2760F379C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0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0"/>
            <ac:spMk id="5" creationId="{52E7E74D-4F17-4DB7-9430-3958F26D1501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0"/>
            <ac:spMk id="5122" creationId="{B54CA712-781A-45CA-8C26-6C15DD490BA2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0"/>
            <ac:spMk id="26628" creationId="{A48E12FD-C7EB-4F66-A2CE-C169D2222BEE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1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1"/>
            <ac:spMk id="5" creationId="{3E28DE84-4731-4B6C-908A-584C89866667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1"/>
            <ac:spMk id="5122" creationId="{9BB3FFE3-484E-47C6-8E6C-5397BC3457BF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1"/>
            <ac:spMk id="12292" creationId="{6732B334-EC6D-4C19-B32C-4FCC83B03F0B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2"/>
        </pc:sldMkLst>
        <pc:graphicFrameChg chg="mod">
          <ac:chgData name="Elin Herlinawati, S.Pd., M.Si." userId="S::elin@ecampus.ut.ac.id::ebec0617-04a2-42fc-ab6c-25fecef0dcb5" providerId="AD" clId="Web-{DDA6B842-5224-F64D-01B9-8AF3FEBA27AD}" dt="2021-10-07T01:43:01.273" v="1"/>
          <ac:graphicFrameMkLst>
            <pc:docMk/>
            <pc:sldMk cId="0" sldId="392"/>
            <ac:graphicFrameMk id="2" creationId="{782D9EA5-F357-448C-98C0-F1464C2A2D13}"/>
          </ac:graphicFrameMkLst>
        </pc:graphicFrame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3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3"/>
            <ac:spMk id="5" creationId="{E033CFCA-9968-4AA8-864F-516C19B39D21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3"/>
            <ac:spMk id="5122" creationId="{E1089762-3213-474E-80F3-3EB08EF20B5B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3"/>
            <ac:spMk id="24580" creationId="{DBEA2A78-FDE1-4250-9354-DBF9412DA481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4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4"/>
            <ac:spMk id="5" creationId="{D592C04B-28A7-4E65-8BDD-03AE45C49519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4"/>
            <ac:spMk id="5122" creationId="{B49E8C9F-5CA8-4616-8A71-41889312284A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94"/>
            <ac:picMk id="18436" creationId="{B1C4DCE0-4EAB-488F-99B2-43771F9CFDFD}"/>
          </ac:picMkLst>
        </pc:pic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5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5"/>
            <ac:spMk id="5" creationId="{49F9B5C6-AB86-4010-B148-E6EF2C749DF0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5"/>
            <ac:spMk id="5122" creationId="{F7FE4131-FEE3-4449-87DE-39F7583408E8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95"/>
            <ac:picMk id="19460" creationId="{AB504E62-7E81-46B3-8E14-FF123CF87072}"/>
          </ac:picMkLst>
        </pc:pic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396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6"/>
            <ac:spMk id="5" creationId="{08550173-58C0-4B7E-8395-1207F4B658A0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6"/>
            <ac:spMk id="5122" creationId="{A30FF92A-9D51-4869-98EA-997C9938E29C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96"/>
            <ac:picMk id="20484" creationId="{5690E449-52F9-4DA7-9C5B-99CCE5DD98FB}"/>
          </ac:picMkLst>
        </pc:picChg>
      </pc:sldChg>
      <pc:sldChg chg="addSp delSp modSp">
        <pc:chgData name="Elin Herlinawati, S.Pd., M.Si." userId="S::elin@ecampus.ut.ac.id::ebec0617-04a2-42fc-ab6c-25fecef0dcb5" providerId="AD" clId="Web-{DDA6B842-5224-F64D-01B9-8AF3FEBA27AD}" dt="2021-10-07T01:53:55.457" v="88"/>
        <pc:sldMkLst>
          <pc:docMk/>
          <pc:sldMk cId="0" sldId="397"/>
        </pc:sldMkLst>
        <pc:spChg chg="add mod">
          <ac:chgData name="Elin Herlinawati, S.Pd., M.Si." userId="S::elin@ecampus.ut.ac.id::ebec0617-04a2-42fc-ab6c-25fecef0dcb5" providerId="AD" clId="Web-{DDA6B842-5224-F64D-01B9-8AF3FEBA27AD}" dt="2021-10-07T01:47:53.700" v="30" actId="1076"/>
          <ac:spMkLst>
            <pc:docMk/>
            <pc:sldMk cId="0" sldId="397"/>
            <ac:spMk id="4" creationId="{2D3FF24E-F1AD-4745-BE91-ED301ECE7077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7"/>
            <ac:spMk id="5" creationId="{C9127CC6-BEDA-430D-A662-9E966D6A6037}"/>
          </ac:spMkLst>
        </pc:spChg>
        <pc:spChg chg="add mod">
          <ac:chgData name="Elin Herlinawati, S.Pd., M.Si." userId="S::elin@ecampus.ut.ac.id::ebec0617-04a2-42fc-ab6c-25fecef0dcb5" providerId="AD" clId="Web-{DDA6B842-5224-F64D-01B9-8AF3FEBA27AD}" dt="2021-10-07T01:53:55.457" v="88"/>
          <ac:spMkLst>
            <pc:docMk/>
            <pc:sldMk cId="0" sldId="397"/>
            <ac:spMk id="6" creationId="{C9167C72-6658-4FD9-AD2E-32CAAA4C7870}"/>
          </ac:spMkLst>
        </pc:spChg>
        <pc:spChg chg="add mod">
          <ac:chgData name="Elin Herlinawati, S.Pd., M.Si." userId="S::elin@ecampus.ut.ac.id::ebec0617-04a2-42fc-ab6c-25fecef0dcb5" providerId="AD" clId="Web-{DDA6B842-5224-F64D-01B9-8AF3FEBA27AD}" dt="2021-10-07T01:48:01.107" v="33" actId="1076"/>
          <ac:spMkLst>
            <pc:docMk/>
            <pc:sldMk cId="0" sldId="397"/>
            <ac:spMk id="8" creationId="{06BD615C-B3AB-493C-9D86-67069159264E}"/>
          </ac:spMkLst>
        </pc:spChg>
        <pc:spChg chg="add mod">
          <ac:chgData name="Elin Herlinawati, S.Pd., M.Si." userId="S::elin@ecampus.ut.ac.id::ebec0617-04a2-42fc-ab6c-25fecef0dcb5" providerId="AD" clId="Web-{DDA6B842-5224-F64D-01B9-8AF3FEBA27AD}" dt="2021-10-07T01:48:20.748" v="37" actId="14100"/>
          <ac:spMkLst>
            <pc:docMk/>
            <pc:sldMk cId="0" sldId="397"/>
            <ac:spMk id="9" creationId="{2599E4DF-E9BE-4859-9972-FB804D56006E}"/>
          </ac:spMkLst>
        </pc:spChg>
        <pc:spChg chg="add mod">
          <ac:chgData name="Elin Herlinawati, S.Pd., M.Si." userId="S::elin@ecampus.ut.ac.id::ebec0617-04a2-42fc-ab6c-25fecef0dcb5" providerId="AD" clId="Web-{DDA6B842-5224-F64D-01B9-8AF3FEBA27AD}" dt="2021-10-07T01:53:15.847" v="81" actId="1076"/>
          <ac:spMkLst>
            <pc:docMk/>
            <pc:sldMk cId="0" sldId="397"/>
            <ac:spMk id="10" creationId="{11BD9BC6-B38F-405A-81AD-9CE961AC31A6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7"/>
            <ac:spMk id="5122" creationId="{A73D1250-14E2-46FC-99C2-59F6E54E3402}"/>
          </ac:spMkLst>
        </pc:spChg>
        <pc:picChg chg="add mod">
          <ac:chgData name="Elin Herlinawati, S.Pd., M.Si." userId="S::elin@ecampus.ut.ac.id::ebec0617-04a2-42fc-ab6c-25fecef0dcb5" providerId="AD" clId="Web-{DDA6B842-5224-F64D-01B9-8AF3FEBA27AD}" dt="2021-10-07T01:46:13.558" v="17" actId="1076"/>
          <ac:picMkLst>
            <pc:docMk/>
            <pc:sldMk cId="0" sldId="397"/>
            <ac:picMk id="2" creationId="{EC04F7A5-1B37-42BC-9A08-B3B51D9B65DA}"/>
          </ac:picMkLst>
        </pc:picChg>
        <pc:picChg chg="add mod">
          <ac:chgData name="Elin Herlinawati, S.Pd., M.Si." userId="S::elin@ecampus.ut.ac.id::ebec0617-04a2-42fc-ab6c-25fecef0dcb5" providerId="AD" clId="Web-{DDA6B842-5224-F64D-01B9-8AF3FEBA27AD}" dt="2021-10-07T01:46:26.261" v="21" actId="1076"/>
          <ac:picMkLst>
            <pc:docMk/>
            <pc:sldMk cId="0" sldId="397"/>
            <ac:picMk id="3" creationId="{56BE1A41-1410-4322-A045-FFA1BEBF9F1D}"/>
          </ac:picMkLst>
        </pc:picChg>
        <pc:picChg chg="del mod">
          <ac:chgData name="Elin Herlinawati, S.Pd., M.Si." userId="S::elin@ecampus.ut.ac.id::ebec0617-04a2-42fc-ab6c-25fecef0dcb5" providerId="AD" clId="Web-{DDA6B842-5224-F64D-01B9-8AF3FEBA27AD}" dt="2021-10-07T01:45:44.182" v="12"/>
          <ac:picMkLst>
            <pc:docMk/>
            <pc:sldMk cId="0" sldId="397"/>
            <ac:picMk id="14340" creationId="{D808132A-9139-4F5B-80AD-47CF645F7C0C}"/>
          </ac:picMkLst>
        </pc:picChg>
      </pc:sldChg>
      <pc:sldChg chg="modSp del">
        <pc:chgData name="Elin Herlinawati, S.Pd., M.Si." userId="S::elin@ecampus.ut.ac.id::ebec0617-04a2-42fc-ab6c-25fecef0dcb5" providerId="AD" clId="Web-{DDA6B842-5224-F64D-01B9-8AF3FEBA27AD}" dt="2021-10-07T01:48:35.826" v="38"/>
        <pc:sldMkLst>
          <pc:docMk/>
          <pc:sldMk cId="0" sldId="398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8"/>
            <ac:spMk id="5" creationId="{31B90959-8B6F-4F20-9CDD-A11AAD337EE3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8"/>
            <ac:spMk id="5122" creationId="{23C6FE7E-F692-4776-9704-51B1DD8D28E0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398"/>
            <ac:picMk id="15364" creationId="{512AE9BB-DAAC-4392-AB40-7CBF313C2B34}"/>
          </ac:picMkLst>
        </pc:picChg>
      </pc:sldChg>
      <pc:sldChg chg="modSp del">
        <pc:chgData name="Elin Herlinawati, S.Pd., M.Si." userId="S::elin@ecampus.ut.ac.id::ebec0617-04a2-42fc-ab6c-25fecef0dcb5" providerId="AD" clId="Web-{DDA6B842-5224-F64D-01B9-8AF3FEBA27AD}" dt="2021-10-07T01:48:37.404" v="39"/>
        <pc:sldMkLst>
          <pc:docMk/>
          <pc:sldMk cId="0" sldId="399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399"/>
            <ac:spMk id="5" creationId="{55FBE914-57E0-4865-8FAD-9963314F2BF3}"/>
          </ac:spMkLst>
        </pc:spChg>
        <pc:grpChg chg="mod">
          <ac:chgData name="Elin Herlinawati, S.Pd., M.Si." userId="S::elin@ecampus.ut.ac.id::ebec0617-04a2-42fc-ab6c-25fecef0dcb5" providerId="AD" clId="Web-{DDA6B842-5224-F64D-01B9-8AF3FEBA27AD}" dt="2021-10-07T01:43:01.273" v="1"/>
          <ac:grpSpMkLst>
            <pc:docMk/>
            <pc:sldMk cId="0" sldId="399"/>
            <ac:grpSpMk id="16387" creationId="{DBE50ADD-28AD-41D4-86FD-0C9550742790}"/>
          </ac:grpSpMkLst>
        </pc:gr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400"/>
        </pc:sldMkLst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k cId="0" sldId="400"/>
            <ac:picMk id="6" creationId="{5A46572D-C0D3-45CB-A3BC-1EB341CDAED5}"/>
          </ac:picMkLst>
        </pc:pic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401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401"/>
            <ac:spMk id="5" creationId="{47380ED6-42C8-414A-8D04-D10238554EEA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401"/>
            <ac:spMk id="5122" creationId="{28C46635-E949-4346-B4E4-FAABE40CE232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401"/>
            <ac:spMk id="21508" creationId="{86037AEF-BE8F-4C06-98CD-B3671056DF5C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0" sldId="402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402"/>
            <ac:spMk id="5" creationId="{D588FA56-E6A4-48DA-B838-2B70E2A69466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402"/>
            <ac:spMk id="5122" creationId="{39F89CAB-8CC9-4271-8C05-D1D8838964F4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0" sldId="402"/>
            <ac:spMk id="23556" creationId="{F6E213FF-1D23-4D36-9303-329F86C90F3C}"/>
          </ac:spMkLst>
        </pc:spChg>
      </pc:sldChg>
      <pc:sldChg chg="modSp">
        <pc:chgData name="Elin Herlinawati, S.Pd., M.Si." userId="S::elin@ecampus.ut.ac.id::ebec0617-04a2-42fc-ab6c-25fecef0dcb5" providerId="AD" clId="Web-{DDA6B842-5224-F64D-01B9-8AF3FEBA27AD}" dt="2021-10-07T01:43:01.273" v="1"/>
        <pc:sldMkLst>
          <pc:docMk/>
          <pc:sldMk cId="1262602465" sldId="403"/>
        </pc:sld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1262602465" sldId="403"/>
            <ac:spMk id="5" creationId="{B1792B35-034C-4CF3-B293-1A435513169F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1262602465" sldId="403"/>
            <ac:spMk id="5122" creationId="{D12A7A46-5117-4864-A3BA-D048F012DF49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k cId="1262602465" sldId="403"/>
            <ac:spMk id="22532" creationId="{3BE115DF-99A0-4850-9CE8-8B027C0A2685}"/>
          </ac:spMkLst>
        </pc:spChg>
      </pc:sldChg>
      <pc:sldMasterChg chg="modSp modSldLayout">
        <pc:chgData name="Elin Herlinawati, S.Pd., M.Si." userId="S::elin@ecampus.ut.ac.id::ebec0617-04a2-42fc-ab6c-25fecef0dcb5" providerId="AD" clId="Web-{DDA6B842-5224-F64D-01B9-8AF3FEBA27AD}" dt="2021-10-07T01:43:01.273" v="1"/>
        <pc:sldMasterMkLst>
          <pc:docMk/>
          <pc:sldMasterMk cId="0" sldId="2147483650"/>
        </pc:sldMasterMkLst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asterMk cId="0" sldId="2147483650"/>
            <ac:spMk id="1026" creationId="{6079A712-E292-41D2-9498-E4CD020B5970}"/>
          </ac:spMkLst>
        </pc:spChg>
        <pc:spChg chg="mod">
          <ac:chgData name="Elin Herlinawati, S.Pd., M.Si." userId="S::elin@ecampus.ut.ac.id::ebec0617-04a2-42fc-ab6c-25fecef0dcb5" providerId="AD" clId="Web-{DDA6B842-5224-F64D-01B9-8AF3FEBA27AD}" dt="2021-10-07T01:43:01.273" v="1"/>
          <ac:spMkLst>
            <pc:docMk/>
            <pc:sldMasterMk cId="0" sldId="2147483650"/>
            <ac:spMk id="1027" creationId="{33A5E911-22F9-40D6-9038-546C87DB279B}"/>
          </ac:spMkLst>
        </pc:spChg>
        <pc:picChg chg="mod">
          <ac:chgData name="Elin Herlinawati, S.Pd., M.Si." userId="S::elin@ecampus.ut.ac.id::ebec0617-04a2-42fc-ab6c-25fecef0dcb5" providerId="AD" clId="Web-{DDA6B842-5224-F64D-01B9-8AF3FEBA27AD}" dt="2021-10-07T01:43:01.273" v="1"/>
          <ac:picMkLst>
            <pc:docMk/>
            <pc:sldMasterMk cId="0" sldId="2147483650"/>
            <ac:picMk id="1028" creationId="{F0F7FF78-970D-4D86-A73E-52E97AF79BE3}"/>
          </ac:picMkLst>
        </pc:pic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3598681896" sldId="2147483651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3598681896" sldId="2147483651"/>
              <ac:spMk id="2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3598681896" sldId="2147483651"/>
              <ac:spMk id="3" creationId="{00000000-0000-0000-0000-000000000000}"/>
            </ac:spMkLst>
          </pc:spChg>
        </pc:sldLayout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1517474425" sldId="2147483653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517474425" sldId="2147483653"/>
              <ac:spMk id="2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517474425" sldId="2147483653"/>
              <ac:spMk id="3" creationId="{00000000-0000-0000-0000-000000000000}"/>
            </ac:spMkLst>
          </pc:spChg>
        </pc:sldLayout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892679534" sldId="2147483654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892679534" sldId="2147483654"/>
              <ac:spMk id="3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892679534" sldId="2147483654"/>
              <ac:spMk id="4" creationId="{00000000-0000-0000-0000-000000000000}"/>
            </ac:spMkLst>
          </pc:spChg>
        </pc:sldLayout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1024500906" sldId="2147483655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024500906" sldId="2147483655"/>
              <ac:spMk id="2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024500906" sldId="2147483655"/>
              <ac:spMk id="3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024500906" sldId="2147483655"/>
              <ac:spMk id="4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024500906" sldId="2147483655"/>
              <ac:spMk id="5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1024500906" sldId="2147483655"/>
              <ac:spMk id="6" creationId="{00000000-0000-0000-0000-000000000000}"/>
            </ac:spMkLst>
          </pc:spChg>
        </pc:sldLayout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2270071538" sldId="2147483658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270071538" sldId="2147483658"/>
              <ac:spMk id="2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270071538" sldId="2147483658"/>
              <ac:spMk id="3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270071538" sldId="2147483658"/>
              <ac:spMk id="4" creationId="{00000000-0000-0000-0000-000000000000}"/>
            </ac:spMkLst>
          </pc:spChg>
        </pc:sldLayout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2208389553" sldId="2147483659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208389553" sldId="2147483659"/>
              <ac:spMk id="2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208389553" sldId="2147483659"/>
              <ac:spMk id="3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208389553" sldId="2147483659"/>
              <ac:spMk id="4" creationId="{00000000-0000-0000-0000-000000000000}"/>
            </ac:spMkLst>
          </pc:spChg>
        </pc:sldLayoutChg>
        <pc:sldLayoutChg chg="modSp">
          <pc:chgData name="Elin Herlinawati, S.Pd., M.Si." userId="S::elin@ecampus.ut.ac.id::ebec0617-04a2-42fc-ab6c-25fecef0dcb5" providerId="AD" clId="Web-{DDA6B842-5224-F64D-01B9-8AF3FEBA27AD}" dt="2021-10-07T01:43:01.273" v="1"/>
          <pc:sldLayoutMkLst>
            <pc:docMk/>
            <pc:sldMasterMk cId="0" sldId="2147483650"/>
            <pc:sldLayoutMk cId="2797538162" sldId="2147483661"/>
          </pc:sldLayoutMkLst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797538162" sldId="2147483661"/>
              <ac:spMk id="2" creationId="{00000000-0000-0000-0000-000000000000}"/>
            </ac:spMkLst>
          </pc:spChg>
          <pc:spChg chg="mod">
            <ac:chgData name="Elin Herlinawati, S.Pd., M.Si." userId="S::elin@ecampus.ut.ac.id::ebec0617-04a2-42fc-ab6c-25fecef0dcb5" providerId="AD" clId="Web-{DDA6B842-5224-F64D-01B9-8AF3FEBA27AD}" dt="2021-10-07T01:43:01.273" v="1"/>
            <ac:spMkLst>
              <pc:docMk/>
              <pc:sldMasterMk cId="0" sldId="2147483650"/>
              <pc:sldLayoutMk cId="2797538162" sldId="2147483661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10.xml"/><Relationship Id="rId1" Type="http://schemas.openxmlformats.org/officeDocument/2006/relationships/slide" Target="../slides/slide9.xml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5C15A-7F62-4557-B756-A5DBA62F2800}" type="doc">
      <dgm:prSet loTypeId="urn:microsoft.com/office/officeart/2005/8/layout/vList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6A743459-ECC3-4D57-A92F-F929C3D9805F}">
      <dgm:prSet phldrT="[Text]"/>
      <dgm:spPr/>
      <dgm:t>
        <a:bodyPr/>
        <a:lstStyle/>
        <a:p>
          <a:r>
            <a:rPr lang="en-US" altLang="id-ID" err="1">
              <a:sym typeface="Gill Sans" pitchFamily="1" charset="0"/>
            </a:rPr>
            <a:t>Memahami</a:t>
          </a:r>
          <a:r>
            <a:rPr lang="en-US" altLang="id-ID">
              <a:sym typeface="Gill Sans" pitchFamily="1" charset="0"/>
            </a:rPr>
            <a:t> Kalender Akademik UT</a:t>
          </a:r>
          <a:endParaRPr lang="en-ID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2EEA2A1-9990-4631-9373-D24426AD4104}" type="parTrans" cxnId="{E64765D3-9A04-41F5-A6A4-6238A80C88FD}">
      <dgm:prSet/>
      <dgm:spPr/>
      <dgm:t>
        <a:bodyPr/>
        <a:lstStyle/>
        <a:p>
          <a:endParaRPr lang="en-ID"/>
        </a:p>
      </dgm:t>
    </dgm:pt>
    <dgm:pt modelId="{16451E18-804F-4B8B-91C3-B68018E32DD7}" type="sibTrans" cxnId="{E64765D3-9A04-41F5-A6A4-6238A80C88FD}">
      <dgm:prSet/>
      <dgm:spPr/>
      <dgm:t>
        <a:bodyPr/>
        <a:lstStyle/>
        <a:p>
          <a:endParaRPr lang="en-ID"/>
        </a:p>
      </dgm:t>
    </dgm:pt>
    <dgm:pt modelId="{143506FF-7BE9-4C47-A521-9173304B4882}">
      <dgm:prSet phldrT="[Text]"/>
      <dgm:spPr/>
      <dgm:t>
        <a:bodyPr/>
        <a:lstStyle/>
        <a:p>
          <a:pPr rtl="0"/>
          <a:r>
            <a:rPr lang="en-US" altLang="id-ID" err="1">
              <a:sym typeface="Gill Sans" pitchFamily="1" charset="0"/>
            </a:rPr>
            <a:t>Mengenal</a:t>
          </a:r>
          <a:r>
            <a:rPr lang="en-US" altLang="id-ID">
              <a:latin typeface="Gill Sans"/>
              <a:ea typeface="ヒラギノ角ゴ ProN W3"/>
              <a:sym typeface="Gill Sans" pitchFamily="1" charset="0"/>
            </a:rPr>
            <a:t> BMP</a:t>
          </a:r>
          <a:r>
            <a:rPr lang="en-US" altLang="id-ID">
              <a:sym typeface="Gill Sans" pitchFamily="1" charset="0"/>
            </a:rPr>
            <a:t>, Tugas, UAS, TAP, dan Karil</a:t>
          </a:r>
          <a:r>
            <a:rPr lang="en-US" altLang="id-ID">
              <a:latin typeface="Gill Sans"/>
              <a:ea typeface="ヒラギノ角ゴ ProN W3"/>
            </a:rPr>
            <a:t> </a:t>
          </a:r>
          <a:r>
            <a:rPr lang="en-US"/>
            <a:t>Prodi Matematika</a:t>
          </a:r>
          <a:endParaRPr lang="en-ID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E3AFB2A-9E7D-456F-9E7A-C55CF400F26F}" type="parTrans" cxnId="{257B5A34-E1C2-4261-8B79-2D568D866BDA}">
      <dgm:prSet/>
      <dgm:spPr/>
      <dgm:t>
        <a:bodyPr/>
        <a:lstStyle/>
        <a:p>
          <a:endParaRPr lang="en-ID"/>
        </a:p>
      </dgm:t>
    </dgm:pt>
    <dgm:pt modelId="{8FBE8F5E-04FC-437B-B35D-638018B9FFA5}" type="sibTrans" cxnId="{257B5A34-E1C2-4261-8B79-2D568D866BDA}">
      <dgm:prSet/>
      <dgm:spPr/>
      <dgm:t>
        <a:bodyPr/>
        <a:lstStyle/>
        <a:p>
          <a:endParaRPr lang="en-ID"/>
        </a:p>
      </dgm:t>
    </dgm:pt>
    <dgm:pt modelId="{2C6C7677-8DF2-40C8-894E-81DD2B352424}">
      <dgm:prSet phldr="0"/>
      <dgm:spPr/>
      <dgm:t>
        <a:bodyPr/>
        <a:lstStyle/>
        <a:p>
          <a:pPr rtl="0"/>
          <a:r>
            <a:rPr lang="en-US" err="1">
              <a:sym typeface="Gill Sans" pitchFamily="1" charset="0"/>
            </a:rPr>
            <a:t>Belajar</a:t>
          </a:r>
          <a:r>
            <a:rPr lang="en-US">
              <a:sym typeface="Gill Sans" pitchFamily="1" charset="0"/>
            </a:rPr>
            <a:t> </a:t>
          </a:r>
          <a:r>
            <a:rPr lang="en-US" err="1">
              <a:sym typeface="Gill Sans" pitchFamily="1" charset="0"/>
            </a:rPr>
            <a:t>Mandiri</a:t>
          </a:r>
          <a:r>
            <a:rPr lang="en-US">
              <a:sym typeface="Gill Sans" pitchFamily="1" charset="0"/>
            </a:rPr>
            <a:t> di </a:t>
          </a:r>
          <a:r>
            <a:rPr lang="en-US">
              <a:latin typeface="Gill Sans"/>
              <a:ea typeface="ヒラギノ角ゴ ProN W3"/>
              <a:sym typeface="Gill Sans" pitchFamily="1" charset="0"/>
            </a:rPr>
            <a:t>UT</a:t>
          </a:r>
          <a:endParaRPr lang="en-US">
            <a:sym typeface="Gill Sans" pitchFamily="1" charset="0"/>
          </a:endParaRPr>
        </a:p>
      </dgm:t>
    </dgm:pt>
    <dgm:pt modelId="{FBB9E18B-8AB8-419B-97B9-9A2A37EFE663}" type="parTrans" cxnId="{67509FEA-BA49-4D8B-B9C4-0B426B7B470E}">
      <dgm:prSet/>
      <dgm:spPr/>
      <dgm:t>
        <a:bodyPr/>
        <a:lstStyle/>
        <a:p>
          <a:endParaRPr lang="en-US"/>
        </a:p>
      </dgm:t>
    </dgm:pt>
    <dgm:pt modelId="{7B9AFABC-A178-4698-A4D3-615A04D067F6}" type="sibTrans" cxnId="{67509FEA-BA49-4D8B-B9C4-0B426B7B470E}">
      <dgm:prSet/>
      <dgm:spPr/>
      <dgm:t>
        <a:bodyPr/>
        <a:lstStyle/>
        <a:p>
          <a:endParaRPr lang="en-US"/>
        </a:p>
      </dgm:t>
    </dgm:pt>
    <dgm:pt modelId="{A9E6F1CC-03A1-4784-9724-83BFA2E21279}" type="pres">
      <dgm:prSet presAssocID="{09B5C15A-7F62-4557-B756-A5DBA62F2800}" presName="linear" presStyleCnt="0">
        <dgm:presLayoutVars>
          <dgm:dir/>
          <dgm:resizeHandles val="exact"/>
        </dgm:presLayoutVars>
      </dgm:prSet>
      <dgm:spPr/>
    </dgm:pt>
    <dgm:pt modelId="{E0E473CE-2652-4C95-8E32-0684C1AEFC9B}" type="pres">
      <dgm:prSet presAssocID="{6A743459-ECC3-4D57-A92F-F929C3D9805F}" presName="comp" presStyleCnt="0"/>
      <dgm:spPr/>
    </dgm:pt>
    <dgm:pt modelId="{49820DEC-5204-4222-98E7-72F205BE9D29}" type="pres">
      <dgm:prSet presAssocID="{6A743459-ECC3-4D57-A92F-F929C3D9805F}" presName="box" presStyleLbl="node1" presStyleIdx="0" presStyleCnt="3"/>
      <dgm:spPr/>
    </dgm:pt>
    <dgm:pt modelId="{AC29C47A-4ED3-4ACD-A61C-5CFAD8B3B412}" type="pres">
      <dgm:prSet presAssocID="{6A743459-ECC3-4D57-A92F-F929C3D9805F}" presName="img" presStyleLbl="fgImgPlace1" presStyleIdx="0" presStyleCnt="3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1A987BF1-C0A6-4EF7-AD95-935479345AA7}" type="pres">
      <dgm:prSet presAssocID="{6A743459-ECC3-4D57-A92F-F929C3D9805F}" presName="text" presStyleLbl="node1" presStyleIdx="0" presStyleCnt="3">
        <dgm:presLayoutVars>
          <dgm:bulletEnabled val="1"/>
        </dgm:presLayoutVars>
      </dgm:prSet>
      <dgm:spPr/>
    </dgm:pt>
    <dgm:pt modelId="{A2EB193D-FA8A-4C59-A569-841A3E0A474C}" type="pres">
      <dgm:prSet presAssocID="{16451E18-804F-4B8B-91C3-B68018E32DD7}" presName="spacer" presStyleCnt="0"/>
      <dgm:spPr/>
    </dgm:pt>
    <dgm:pt modelId="{0D738DFD-9D59-4D42-AA0D-397677B7C6A3}" type="pres">
      <dgm:prSet presAssocID="{2C6C7677-8DF2-40C8-894E-81DD2B352424}" presName="comp" presStyleCnt="0"/>
      <dgm:spPr/>
    </dgm:pt>
    <dgm:pt modelId="{E472CCD6-BF4C-46B4-8698-DB23A48892C0}" type="pres">
      <dgm:prSet presAssocID="{2C6C7677-8DF2-40C8-894E-81DD2B352424}" presName="box" presStyleLbl="node1" presStyleIdx="1" presStyleCnt="3"/>
      <dgm:spPr/>
    </dgm:pt>
    <dgm:pt modelId="{1B42AC72-9F77-4710-AFF1-007F0E469BC8}" type="pres">
      <dgm:prSet presAssocID="{2C6C7677-8DF2-40C8-894E-81DD2B352424}" presName="img" presStyleLbl="fgImgPlace1" presStyleIdx="1" presStyleCnt="3"/>
      <dgm:spPr/>
    </dgm:pt>
    <dgm:pt modelId="{E417AD09-E234-4E16-8FDB-BDE5F8376E70}" type="pres">
      <dgm:prSet presAssocID="{2C6C7677-8DF2-40C8-894E-81DD2B352424}" presName="text" presStyleLbl="node1" presStyleIdx="1" presStyleCnt="3">
        <dgm:presLayoutVars>
          <dgm:bulletEnabled val="1"/>
        </dgm:presLayoutVars>
      </dgm:prSet>
      <dgm:spPr/>
    </dgm:pt>
    <dgm:pt modelId="{7498CD1A-CF08-47BA-BD6A-A3E507499AEE}" type="pres">
      <dgm:prSet presAssocID="{7B9AFABC-A178-4698-A4D3-615A04D067F6}" presName="spacer" presStyleCnt="0"/>
      <dgm:spPr/>
    </dgm:pt>
    <dgm:pt modelId="{AA8F968A-A6DD-484B-8E6C-A0C554FA6EE0}" type="pres">
      <dgm:prSet presAssocID="{143506FF-7BE9-4C47-A521-9173304B4882}" presName="comp" presStyleCnt="0"/>
      <dgm:spPr/>
    </dgm:pt>
    <dgm:pt modelId="{42B222A5-B16C-425D-94D3-07815B084580}" type="pres">
      <dgm:prSet presAssocID="{143506FF-7BE9-4C47-A521-9173304B4882}" presName="box" presStyleLbl="node1" presStyleIdx="2" presStyleCnt="3"/>
      <dgm:spPr/>
    </dgm:pt>
    <dgm:pt modelId="{DBED9882-069E-4008-A26B-85D1645AC26E}" type="pres">
      <dgm:prSet presAssocID="{143506FF-7BE9-4C47-A521-9173304B4882}" presName="img" presStyleLbl="fgImgPlace1" presStyleIdx="2" presStyleCnt="3"/>
      <dgm:spPr>
        <a:blipFill>
          <a:blip xmlns:r="http://schemas.openxmlformats.org/officeDocument/2006/relationships" r:embed="rId4"/>
          <a:srcRect/>
          <a:stretch>
            <a:fillRect l="-11000" r="-11000"/>
          </a:stretch>
        </a:blipFill>
      </dgm:spPr>
    </dgm:pt>
    <dgm:pt modelId="{87A86118-A0FE-4448-AE2C-C24362706466}" type="pres">
      <dgm:prSet presAssocID="{143506FF-7BE9-4C47-A521-9173304B4882}" presName="text" presStyleLbl="node1" presStyleIdx="2" presStyleCnt="3">
        <dgm:presLayoutVars>
          <dgm:bulletEnabled val="1"/>
        </dgm:presLayoutVars>
      </dgm:prSet>
      <dgm:spPr/>
    </dgm:pt>
  </dgm:ptLst>
  <dgm:cxnLst>
    <dgm:cxn modelId="{257B5A34-E1C2-4261-8B79-2D568D866BDA}" srcId="{09B5C15A-7F62-4557-B756-A5DBA62F2800}" destId="{143506FF-7BE9-4C47-A521-9173304B4882}" srcOrd="2" destOrd="0" parTransId="{6E3AFB2A-9E7D-456F-9E7A-C55CF400F26F}" sibTransId="{8FBE8F5E-04FC-437B-B35D-638018B9FFA5}"/>
    <dgm:cxn modelId="{DB1FEA48-8597-44F0-945B-40938BD342D7}" type="presOf" srcId="{6A743459-ECC3-4D57-A92F-F929C3D9805F}" destId="{49820DEC-5204-4222-98E7-72F205BE9D29}" srcOrd="0" destOrd="0" presId="urn:microsoft.com/office/officeart/2005/8/layout/vList4"/>
    <dgm:cxn modelId="{40F79C7E-7988-4205-9C04-4EA81031E55A}" type="presOf" srcId="{6A743459-ECC3-4D57-A92F-F929C3D9805F}" destId="{1A987BF1-C0A6-4EF7-AD95-935479345AA7}" srcOrd="1" destOrd="0" presId="urn:microsoft.com/office/officeart/2005/8/layout/vList4"/>
    <dgm:cxn modelId="{33677FAC-5930-4824-A195-07DF69717E6E}" type="presOf" srcId="{143506FF-7BE9-4C47-A521-9173304B4882}" destId="{87A86118-A0FE-4448-AE2C-C24362706466}" srcOrd="1" destOrd="0" presId="urn:microsoft.com/office/officeart/2005/8/layout/vList4"/>
    <dgm:cxn modelId="{4D76D4B1-F370-426E-AA75-4017F34DE392}" type="presOf" srcId="{2C6C7677-8DF2-40C8-894E-81DD2B352424}" destId="{E417AD09-E234-4E16-8FDB-BDE5F8376E70}" srcOrd="1" destOrd="0" presId="urn:microsoft.com/office/officeart/2005/8/layout/vList4"/>
    <dgm:cxn modelId="{E64765D3-9A04-41F5-A6A4-6238A80C88FD}" srcId="{09B5C15A-7F62-4557-B756-A5DBA62F2800}" destId="{6A743459-ECC3-4D57-A92F-F929C3D9805F}" srcOrd="0" destOrd="0" parTransId="{C2EEA2A1-9990-4631-9373-D24426AD4104}" sibTransId="{16451E18-804F-4B8B-91C3-B68018E32DD7}"/>
    <dgm:cxn modelId="{A1242AE0-A87B-41B6-B4D4-630F76DBE7DE}" type="presOf" srcId="{2C6C7677-8DF2-40C8-894E-81DD2B352424}" destId="{E472CCD6-BF4C-46B4-8698-DB23A48892C0}" srcOrd="0" destOrd="0" presId="urn:microsoft.com/office/officeart/2005/8/layout/vList4"/>
    <dgm:cxn modelId="{67509FEA-BA49-4D8B-B9C4-0B426B7B470E}" srcId="{09B5C15A-7F62-4557-B756-A5DBA62F2800}" destId="{2C6C7677-8DF2-40C8-894E-81DD2B352424}" srcOrd="1" destOrd="0" parTransId="{FBB9E18B-8AB8-419B-97B9-9A2A37EFE663}" sibTransId="{7B9AFABC-A178-4698-A4D3-615A04D067F6}"/>
    <dgm:cxn modelId="{BF8D36EB-896F-4F9C-8BAE-7D5C3E4ABB59}" type="presOf" srcId="{09B5C15A-7F62-4557-B756-A5DBA62F2800}" destId="{A9E6F1CC-03A1-4784-9724-83BFA2E21279}" srcOrd="0" destOrd="0" presId="urn:microsoft.com/office/officeart/2005/8/layout/vList4"/>
    <dgm:cxn modelId="{EE8B0AF9-F7C5-429C-AC88-2FDCC6CCD71D}" type="presOf" srcId="{143506FF-7BE9-4C47-A521-9173304B4882}" destId="{42B222A5-B16C-425D-94D3-07815B084580}" srcOrd="0" destOrd="0" presId="urn:microsoft.com/office/officeart/2005/8/layout/vList4"/>
    <dgm:cxn modelId="{BCBACBAF-8462-4A92-9DFA-0B61D89C8C71}" type="presParOf" srcId="{A9E6F1CC-03A1-4784-9724-83BFA2E21279}" destId="{E0E473CE-2652-4C95-8E32-0684C1AEFC9B}" srcOrd="0" destOrd="0" presId="urn:microsoft.com/office/officeart/2005/8/layout/vList4"/>
    <dgm:cxn modelId="{822DBD1B-1476-46DF-AF75-EEB086F766BE}" type="presParOf" srcId="{E0E473CE-2652-4C95-8E32-0684C1AEFC9B}" destId="{49820DEC-5204-4222-98E7-72F205BE9D29}" srcOrd="0" destOrd="0" presId="urn:microsoft.com/office/officeart/2005/8/layout/vList4"/>
    <dgm:cxn modelId="{A3FFE047-9941-41FC-BA2B-B59BA7A152DD}" type="presParOf" srcId="{E0E473CE-2652-4C95-8E32-0684C1AEFC9B}" destId="{AC29C47A-4ED3-4ACD-A61C-5CFAD8B3B412}" srcOrd="1" destOrd="0" presId="urn:microsoft.com/office/officeart/2005/8/layout/vList4"/>
    <dgm:cxn modelId="{61EB996B-411A-4E1A-AEC4-5F5EC7A029F9}" type="presParOf" srcId="{E0E473CE-2652-4C95-8E32-0684C1AEFC9B}" destId="{1A987BF1-C0A6-4EF7-AD95-935479345AA7}" srcOrd="2" destOrd="0" presId="urn:microsoft.com/office/officeart/2005/8/layout/vList4"/>
    <dgm:cxn modelId="{CB794494-1FD2-49E6-9DE3-1C7CA6E32008}" type="presParOf" srcId="{A9E6F1CC-03A1-4784-9724-83BFA2E21279}" destId="{A2EB193D-FA8A-4C59-A569-841A3E0A474C}" srcOrd="1" destOrd="0" presId="urn:microsoft.com/office/officeart/2005/8/layout/vList4"/>
    <dgm:cxn modelId="{90E3AA1B-8E1D-4169-B434-0AB9890839F2}" type="presParOf" srcId="{A9E6F1CC-03A1-4784-9724-83BFA2E21279}" destId="{0D738DFD-9D59-4D42-AA0D-397677B7C6A3}" srcOrd="2" destOrd="0" presId="urn:microsoft.com/office/officeart/2005/8/layout/vList4"/>
    <dgm:cxn modelId="{04F3A44C-869B-4BA3-B55E-AA9471EE5A9E}" type="presParOf" srcId="{0D738DFD-9D59-4D42-AA0D-397677B7C6A3}" destId="{E472CCD6-BF4C-46B4-8698-DB23A48892C0}" srcOrd="0" destOrd="0" presId="urn:microsoft.com/office/officeart/2005/8/layout/vList4"/>
    <dgm:cxn modelId="{E8B1641D-2AD6-4EA9-A01E-A3CAF987E1B5}" type="presParOf" srcId="{0D738DFD-9D59-4D42-AA0D-397677B7C6A3}" destId="{1B42AC72-9F77-4710-AFF1-007F0E469BC8}" srcOrd="1" destOrd="0" presId="urn:microsoft.com/office/officeart/2005/8/layout/vList4"/>
    <dgm:cxn modelId="{6BF74F05-1BC9-4D67-93EA-532F4E389F43}" type="presParOf" srcId="{0D738DFD-9D59-4D42-AA0D-397677B7C6A3}" destId="{E417AD09-E234-4E16-8FDB-BDE5F8376E70}" srcOrd="2" destOrd="0" presId="urn:microsoft.com/office/officeart/2005/8/layout/vList4"/>
    <dgm:cxn modelId="{B97A0999-FB81-4504-97CC-F1A21C0D254A}" type="presParOf" srcId="{A9E6F1CC-03A1-4784-9724-83BFA2E21279}" destId="{7498CD1A-CF08-47BA-BD6A-A3E507499AEE}" srcOrd="3" destOrd="0" presId="urn:microsoft.com/office/officeart/2005/8/layout/vList4"/>
    <dgm:cxn modelId="{BC996E79-2A84-462E-80F9-A89EAC99AF3B}" type="presParOf" srcId="{A9E6F1CC-03A1-4784-9724-83BFA2E21279}" destId="{AA8F968A-A6DD-484B-8E6C-A0C554FA6EE0}" srcOrd="4" destOrd="0" presId="urn:microsoft.com/office/officeart/2005/8/layout/vList4"/>
    <dgm:cxn modelId="{F2E4AEE6-3C33-4BF1-B75E-9EE472535389}" type="presParOf" srcId="{AA8F968A-A6DD-484B-8E6C-A0C554FA6EE0}" destId="{42B222A5-B16C-425D-94D3-07815B084580}" srcOrd="0" destOrd="0" presId="urn:microsoft.com/office/officeart/2005/8/layout/vList4"/>
    <dgm:cxn modelId="{B1C4C3E4-405B-4D00-9C55-BB536B0181EE}" type="presParOf" srcId="{AA8F968A-A6DD-484B-8E6C-A0C554FA6EE0}" destId="{DBED9882-069E-4008-A26B-85D1645AC26E}" srcOrd="1" destOrd="0" presId="urn:microsoft.com/office/officeart/2005/8/layout/vList4"/>
    <dgm:cxn modelId="{281BB5AF-10DE-455B-99D4-57DF9B894D99}" type="presParOf" srcId="{AA8F968A-A6DD-484B-8E6C-A0C554FA6EE0}" destId="{87A86118-A0FE-4448-AE2C-C243627064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0DEC-5204-4222-98E7-72F205BE9D29}">
      <dsp:nvSpPr>
        <dsp:cNvPr id="0" name=""/>
        <dsp:cNvSpPr/>
      </dsp:nvSpPr>
      <dsp:spPr>
        <a:xfrm>
          <a:off x="0" y="0"/>
          <a:ext cx="8940552" cy="2002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4000" kern="1200" err="1">
              <a:sym typeface="Gill Sans" pitchFamily="1" charset="0"/>
            </a:rPr>
            <a:t>Memahami</a:t>
          </a:r>
          <a:r>
            <a:rPr lang="en-US" altLang="id-ID" sz="4000" kern="1200">
              <a:sym typeface="Gill Sans" pitchFamily="1" charset="0"/>
            </a:rPr>
            <a:t> Kalender Akademik UT</a:t>
          </a:r>
          <a:endParaRPr lang="en-ID" sz="4000" kern="1200"/>
        </a:p>
      </dsp:txBody>
      <dsp:txXfrm>
        <a:off x="1988382" y="0"/>
        <a:ext cx="6952169" cy="2002722"/>
      </dsp:txXfrm>
    </dsp:sp>
    <dsp:sp modelId="{AC29C47A-4ED3-4ACD-A61C-5CFAD8B3B412}">
      <dsp:nvSpPr>
        <dsp:cNvPr id="0" name=""/>
        <dsp:cNvSpPr/>
      </dsp:nvSpPr>
      <dsp:spPr>
        <a:xfrm>
          <a:off x="200272" y="200272"/>
          <a:ext cx="1788110" cy="1602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72CCD6-BF4C-46B4-8698-DB23A48892C0}">
      <dsp:nvSpPr>
        <dsp:cNvPr id="0" name=""/>
        <dsp:cNvSpPr/>
      </dsp:nvSpPr>
      <dsp:spPr>
        <a:xfrm>
          <a:off x="0" y="2202994"/>
          <a:ext cx="8940552" cy="2002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err="1">
              <a:sym typeface="Gill Sans" pitchFamily="1" charset="0"/>
            </a:rPr>
            <a:t>Belajar</a:t>
          </a:r>
          <a:r>
            <a:rPr lang="en-US" sz="4000" kern="1200">
              <a:sym typeface="Gill Sans" pitchFamily="1" charset="0"/>
            </a:rPr>
            <a:t> </a:t>
          </a:r>
          <a:r>
            <a:rPr lang="en-US" sz="4000" kern="1200" err="1">
              <a:sym typeface="Gill Sans" pitchFamily="1" charset="0"/>
            </a:rPr>
            <a:t>Mandiri</a:t>
          </a:r>
          <a:r>
            <a:rPr lang="en-US" sz="4000" kern="1200">
              <a:sym typeface="Gill Sans" pitchFamily="1" charset="0"/>
            </a:rPr>
            <a:t> di </a:t>
          </a:r>
          <a:r>
            <a:rPr lang="en-US" sz="4000" kern="1200">
              <a:latin typeface="Gill Sans"/>
              <a:ea typeface="ヒラギノ角ゴ ProN W3"/>
              <a:sym typeface="Gill Sans" pitchFamily="1" charset="0"/>
            </a:rPr>
            <a:t>UT</a:t>
          </a:r>
          <a:endParaRPr lang="en-US" sz="4000" kern="1200">
            <a:sym typeface="Gill Sans" pitchFamily="1" charset="0"/>
          </a:endParaRPr>
        </a:p>
      </dsp:txBody>
      <dsp:txXfrm>
        <a:off x="1988382" y="2202994"/>
        <a:ext cx="6952169" cy="2002722"/>
      </dsp:txXfrm>
    </dsp:sp>
    <dsp:sp modelId="{1B42AC72-9F77-4710-AFF1-007F0E469BC8}">
      <dsp:nvSpPr>
        <dsp:cNvPr id="0" name=""/>
        <dsp:cNvSpPr/>
      </dsp:nvSpPr>
      <dsp:spPr>
        <a:xfrm>
          <a:off x="200272" y="2403266"/>
          <a:ext cx="1788110" cy="1602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B222A5-B16C-425D-94D3-07815B084580}">
      <dsp:nvSpPr>
        <dsp:cNvPr id="0" name=""/>
        <dsp:cNvSpPr/>
      </dsp:nvSpPr>
      <dsp:spPr>
        <a:xfrm>
          <a:off x="0" y="4405989"/>
          <a:ext cx="8940552" cy="2002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4000" kern="1200" err="1">
              <a:sym typeface="Gill Sans" pitchFamily="1" charset="0"/>
            </a:rPr>
            <a:t>Mengenal</a:t>
          </a:r>
          <a:r>
            <a:rPr lang="en-US" altLang="id-ID" sz="4000" kern="1200">
              <a:latin typeface="Gill Sans"/>
              <a:ea typeface="ヒラギノ角ゴ ProN W3"/>
              <a:sym typeface="Gill Sans" pitchFamily="1" charset="0"/>
            </a:rPr>
            <a:t> BMP</a:t>
          </a:r>
          <a:r>
            <a:rPr lang="en-US" altLang="id-ID" sz="4000" kern="1200">
              <a:sym typeface="Gill Sans" pitchFamily="1" charset="0"/>
            </a:rPr>
            <a:t>, Tugas, UAS, TAP, dan Karil</a:t>
          </a:r>
          <a:r>
            <a:rPr lang="en-US" altLang="id-ID" sz="4000" kern="1200">
              <a:latin typeface="Gill Sans"/>
              <a:ea typeface="ヒラギノ角ゴ ProN W3"/>
            </a:rPr>
            <a:t> </a:t>
          </a:r>
          <a:r>
            <a:rPr lang="en-US" sz="4000" kern="1200"/>
            <a:t>Prodi Matematika</a:t>
          </a:r>
          <a:endParaRPr lang="en-ID" sz="4000" kern="1200"/>
        </a:p>
      </dsp:txBody>
      <dsp:txXfrm>
        <a:off x="1988382" y="4405989"/>
        <a:ext cx="6952169" cy="2002722"/>
      </dsp:txXfrm>
    </dsp:sp>
    <dsp:sp modelId="{DBED9882-069E-4008-A26B-85D1645AC26E}">
      <dsp:nvSpPr>
        <dsp:cNvPr id="0" name=""/>
        <dsp:cNvSpPr/>
      </dsp:nvSpPr>
      <dsp:spPr>
        <a:xfrm>
          <a:off x="200272" y="4606261"/>
          <a:ext cx="1788110" cy="1602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030FDF-7AFD-478F-9EA1-C4FF1B3B68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4E384-D2BB-4B23-8E6C-92A90A7EA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fld id="{2C179553-2D5E-455C-A41D-4B05B2A78424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5AEA4-ED51-4F74-8E30-F61DBDD4D4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1CF92-4207-42B2-AC99-2B7BBFF55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C9716D-5540-45B7-97C1-7195BCD806E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335188-8960-4EFC-9FB9-11FBC49A6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86774-DCE8-4B86-9392-CC4EB860CF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fld id="{439D6D6B-D433-48E6-A01D-775ADC112291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C2093F-D951-4418-A31E-50034C77A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13EFE2-9864-43E1-8568-1F6DC3CDC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B0502-62DA-45B4-8F02-48154E25E8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9E3FE-077A-4700-9155-B42E507FC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546C4C-4F9B-4B81-9BE3-77F889EBA84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681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6161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538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845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474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795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5009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69251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581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0715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3895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079A712-E292-41D2-9498-E4CD020B5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>
                <a:sym typeface="Gill Sans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3A5E911-22F9-40D6-9038-546C87DB2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>
                <a:sym typeface="Gill Sans"/>
              </a:rPr>
              <a:t>Click to edit Master text styles</a:t>
            </a:r>
          </a:p>
          <a:p>
            <a:pPr lvl="1"/>
            <a:r>
              <a:rPr lang="en-US" altLang="id-ID">
                <a:sym typeface="Gill Sans"/>
              </a:rPr>
              <a:t>Second level</a:t>
            </a:r>
          </a:p>
          <a:p>
            <a:pPr lvl="2"/>
            <a:r>
              <a:rPr lang="en-US" altLang="id-ID">
                <a:sym typeface="Gill Sans"/>
              </a:rPr>
              <a:t>Third level</a:t>
            </a:r>
          </a:p>
          <a:p>
            <a:pPr lvl="3"/>
            <a:r>
              <a:rPr lang="en-US" altLang="id-ID">
                <a:sym typeface="Gill Sans"/>
              </a:rPr>
              <a:t>Fourth level</a:t>
            </a:r>
          </a:p>
          <a:p>
            <a:pPr lvl="4"/>
            <a:r>
              <a:rPr lang="en-US" altLang="id-ID">
                <a:sym typeface="Gill Sans"/>
              </a:rPr>
              <a:t>Fifth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F0F7FF78-970D-4D86-A73E-52E97AF7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t.ac.id/kalender-akademik/sarjana-diplom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CD9B5BB-A0A9-49A2-B237-DDEAD0A1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938" y="628650"/>
            <a:ext cx="7759700" cy="216058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id-ID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  <a:t>PANDUAN </a:t>
            </a:r>
            <a:r>
              <a:rPr lang="en-US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  <a:t>BELAJAR</a:t>
            </a:r>
            <a:br>
              <a:rPr lang="id-ID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</a:br>
            <a:r>
              <a:rPr lang="en-US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  <a:t>di Prodi </a:t>
            </a:r>
            <a:r>
              <a:rPr lang="en-US" altLang="id-ID" sz="3600" b="1" err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  <a:t>Matematika</a:t>
            </a:r>
            <a:r>
              <a:rPr lang="en-US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  <a:t> FST</a:t>
            </a:r>
            <a:br>
              <a:rPr lang="id-ID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</a:br>
            <a:r>
              <a:rPr lang="en-US" altLang="id-ID" sz="3600" b="1">
                <a:solidFill>
                  <a:schemeClr val="bg1"/>
                </a:solidFill>
                <a:latin typeface="Bookman Old Style" pitchFamily="18" charset="0"/>
                <a:cs typeface="Aparajita" pitchFamily="34" charset="0"/>
                <a:sym typeface="Gill Sans" pitchFamily="1" charset="0"/>
              </a:rPr>
              <a:t>Universitas Terbuka</a:t>
            </a:r>
            <a:endParaRPr lang="id-ID" altLang="id-ID" sz="3600" b="1">
              <a:solidFill>
                <a:schemeClr val="bg1"/>
              </a:solidFill>
              <a:latin typeface="Bookman Old Style" pitchFamily="18" charset="0"/>
              <a:cs typeface="Aparajita" pitchFamily="34" charset="0"/>
              <a:sym typeface="Gill Sans" pitchFamily="1" charset="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C50C8209-1D86-4B25-A6F9-873A65B9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724275"/>
            <a:ext cx="6767513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86037AEF-BE8F-4C06-98CD-B3671056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8550" y="3824288"/>
            <a:ext cx="5638575" cy="4515054"/>
          </a:xfrm>
        </p:spPr>
        <p:txBody>
          <a:bodyPr/>
          <a:lstStyle/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Kode </a:t>
            </a:r>
            <a:r>
              <a:rPr lang="en-US" altLang="en-US" err="1"/>
              <a:t>mata</a:t>
            </a:r>
            <a:r>
              <a:rPr lang="en-US" altLang="en-US"/>
              <a:t> </a:t>
            </a:r>
            <a:r>
              <a:rPr lang="en-US" altLang="en-US" err="1"/>
              <a:t>kuliah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Kode </a:t>
            </a:r>
            <a:r>
              <a:rPr lang="en-US" altLang="en-US" err="1"/>
              <a:t>bahan</a:t>
            </a:r>
            <a:r>
              <a:rPr lang="en-US" altLang="en-US"/>
              <a:t> ajar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err="1"/>
              <a:t>Sks</a:t>
            </a:r>
          </a:p>
          <a:p>
            <a:pPr marL="261620" indent="0">
              <a:spcBef>
                <a:spcPts val="1200"/>
              </a:spcBef>
              <a:buSzPct val="100000"/>
              <a:buNone/>
            </a:pPr>
            <a:r>
              <a:rPr lang="en-US" altLang="en-US"/>
              <a:t>Isi Bahan Ajar </a:t>
            </a:r>
            <a:r>
              <a:rPr lang="en-US" altLang="en-US" err="1"/>
              <a:t>terdiri</a:t>
            </a:r>
            <a:r>
              <a:rPr lang="en-US" altLang="en-US"/>
              <a:t> </a:t>
            </a:r>
            <a:r>
              <a:rPr lang="en-US" altLang="en-US" err="1"/>
              <a:t>dari</a:t>
            </a:r>
            <a:r>
              <a:rPr lang="en-US" altLang="en-US"/>
              <a:t>: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Modul</a:t>
            </a:r>
            <a:endParaRPr lang="id-ID" altLang="en-US"/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err="1"/>
              <a:t>Kegiatan</a:t>
            </a:r>
            <a:r>
              <a:rPr lang="en-US" altLang="en-US"/>
              <a:t> </a:t>
            </a:r>
            <a:r>
              <a:rPr lang="en-US" altLang="en-US" err="1"/>
              <a:t>Belajar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Latihan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Tes </a:t>
            </a:r>
            <a:r>
              <a:rPr lang="en-US" altLang="en-US" err="1"/>
              <a:t>Formatif</a:t>
            </a:r>
            <a:endParaRPr lang="id-ID" altLang="en-US" err="1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9022174-2730-8BAD-DF2A-3BA26DBDF5E2}"/>
              </a:ext>
            </a:extLst>
          </p:cNvPr>
          <p:cNvSpPr/>
          <p:nvPr/>
        </p:nvSpPr>
        <p:spPr bwMode="auto">
          <a:xfrm>
            <a:off x="2034885" y="2481325"/>
            <a:ext cx="2555726" cy="1032118"/>
          </a:xfrm>
          <a:prstGeom prst="wedgeRoundRectCallout">
            <a:avLst/>
          </a:prstGeom>
          <a:solidFill>
            <a:srgbClr val="FFFF99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err="1"/>
              <a:t>Sumber</a:t>
            </a:r>
            <a:r>
              <a:rPr lang="en-US" sz="2400"/>
              <a:t> </a:t>
            </a:r>
            <a:r>
              <a:rPr lang="en-US" sz="2400" err="1"/>
              <a:t>utama</a:t>
            </a:r>
            <a:r>
              <a:rPr lang="en-US" sz="2400"/>
              <a:t> </a:t>
            </a:r>
            <a:r>
              <a:rPr lang="en-US" sz="2400" err="1"/>
              <a:t>bagi</a:t>
            </a:r>
            <a:r>
              <a:rPr lang="en-US" sz="2400"/>
              <a:t> </a:t>
            </a:r>
            <a:r>
              <a:rPr lang="en-US" sz="2400" err="1"/>
              <a:t>mahasiswa</a:t>
            </a:r>
            <a:endParaRPr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</a:endParaRPr>
          </a:p>
        </p:txBody>
      </p:sp>
      <p:pic>
        <p:nvPicPr>
          <p:cNvPr id="3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38C9837-AAB3-D411-87ED-EFF54125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77" t="20510" r="38923" b="25263"/>
          <a:stretch/>
        </p:blipFill>
        <p:spPr>
          <a:xfrm>
            <a:off x="6314423" y="2046382"/>
            <a:ext cx="5591827" cy="619596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405941-71FD-0B47-FDA0-16D00015673B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1915" y="2951018"/>
            <a:ext cx="1449577" cy="164122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68BA8C93-47A7-49BF-835D-4D3AFAD2A692}"/>
              </a:ext>
            </a:extLst>
          </p:cNvPr>
          <p:cNvSpPr/>
          <p:nvPr/>
        </p:nvSpPr>
        <p:spPr bwMode="auto">
          <a:xfrm>
            <a:off x="5109936" y="3869747"/>
            <a:ext cx="357744" cy="1535740"/>
          </a:xfrm>
          <a:prstGeom prst="rightBrac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1905B4-BEF4-1679-F98F-254325985027}"/>
              </a:ext>
            </a:extLst>
          </p:cNvPr>
          <p:cNvSpPr txBox="1">
            <a:spLocks/>
          </p:cNvSpPr>
          <p:nvPr/>
        </p:nvSpPr>
        <p:spPr bwMode="auto">
          <a:xfrm>
            <a:off x="3245369" y="901662"/>
            <a:ext cx="9684512" cy="7315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id-ID" sz="3600" b="1" kern="0">
                <a:ea typeface="+mj-lt"/>
                <a:cs typeface="+mj-lt"/>
                <a:sym typeface="Gill Sans" pitchFamily="1" charset="0"/>
              </a:rPr>
              <a:t>Contoh BMP</a:t>
            </a:r>
            <a:endParaRPr lang="en-US" sz="3600" kern="0">
              <a:ea typeface="+mj-lt"/>
              <a:cs typeface="+mj-lt"/>
              <a:sym typeface="Gill Sans" pitchFamily="1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D1059217-7916-4F60-BCE4-D8C2760F3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2600325"/>
            <a:ext cx="10464800" cy="6003348"/>
          </a:xfrm>
        </p:spPr>
        <p:txBody>
          <a:bodyPr/>
          <a:lstStyle/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Mempelajari tinjauan mata kuliah</a:t>
            </a:r>
            <a:endParaRPr lang="en-US"/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Membaca sepintas, kemudian mengulangi dengan lebih cermat</a:t>
            </a:r>
          </a:p>
          <a:p>
            <a:pPr marL="719138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Memberi tanda pada konsep penting </a:t>
            </a:r>
            <a:r>
              <a:rPr lang="en-US" altLang="en-US"/>
              <a:t>(Definisi, Lema/Proposisi, Teorema, Akibat, dll)</a:t>
            </a:r>
          </a:p>
          <a:p>
            <a:pPr marL="719138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Membuat catatan / rangkuman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Mengerjakan latihan dan  tes formatif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Memanfaatkan kegiatan tutorial dengan menanyakan materi yang belum dipahami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Aktif berdiskusi pada saat kegiatan tutorial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id-ID" altLang="en-US"/>
              <a:t>Mencari referensi lain untuk lebih memahami materi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F89640-BABD-AD37-5EEC-2BD517F1642E}"/>
              </a:ext>
            </a:extLst>
          </p:cNvPr>
          <p:cNvSpPr txBox="1">
            <a:spLocks/>
          </p:cNvSpPr>
          <p:nvPr/>
        </p:nvSpPr>
        <p:spPr bwMode="auto">
          <a:xfrm>
            <a:off x="3245369" y="966428"/>
            <a:ext cx="9684512" cy="7315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id-ID" sz="3600" b="1" kern="0">
                <a:ea typeface="+mj-lt"/>
                <a:cs typeface="+mj-lt"/>
                <a:sym typeface="Gill Sans" pitchFamily="1" charset="0"/>
              </a:rPr>
              <a:t>Cara Mempelajari BMP</a:t>
            </a:r>
            <a:endParaRPr lang="en-US" sz="3600" kern="0">
              <a:ea typeface="+mj-lt"/>
              <a:cs typeface="+mj-lt"/>
              <a:sym typeface="Gill Sans" pitchFamily="1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F6E213FF-1D23-4D36-9303-329F86C90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6424" y="2600325"/>
            <a:ext cx="10455026" cy="2022233"/>
          </a:xfrm>
        </p:spPr>
        <p:txBody>
          <a:bodyPr/>
          <a:lstStyle/>
          <a:p>
            <a:pPr marL="261620" indent="0">
              <a:spcBef>
                <a:spcPts val="1200"/>
              </a:spcBef>
              <a:buSzPct val="100000"/>
              <a:buNone/>
            </a:pPr>
            <a:r>
              <a:rPr lang="en-US" altLang="en-US" b="1"/>
              <a:t>Jenis Tugas: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Tugas tutorial (</a:t>
            </a:r>
            <a:r>
              <a:rPr lang="en-US" altLang="en-US" err="1"/>
              <a:t>tuton</a:t>
            </a:r>
            <a:r>
              <a:rPr lang="en-US" altLang="en-US"/>
              <a:t>, TTM/</a:t>
            </a:r>
            <a:r>
              <a:rPr lang="en-US" altLang="en-US" err="1"/>
              <a:t>tuweb</a:t>
            </a:r>
            <a:r>
              <a:rPr lang="en-US" altLang="en-US"/>
              <a:t>)</a:t>
            </a:r>
            <a:endParaRPr lang="en-US"/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/>
              <a:t>Tugas Mata </a:t>
            </a:r>
            <a:r>
              <a:rPr lang="en-US" altLang="en-US" err="1"/>
              <a:t>Kuliah</a:t>
            </a:r>
            <a:r>
              <a:rPr lang="en-US" altLang="en-US"/>
              <a:t> (TMK)</a:t>
            </a:r>
            <a:endParaRPr lang="en-US" altLang="en-US" err="1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43FFC5-5FA6-E187-CAFD-CF1DEC5F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424" y="5267325"/>
            <a:ext cx="10467669" cy="33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7604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1pPr>
            <a:lvl2pPr marL="12049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2pPr>
            <a:lvl3pPr marL="16494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3pPr>
            <a:lvl4pPr marL="20939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4pPr>
            <a:lvl5pPr marL="25384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5pPr>
            <a:lvl6pPr marL="29956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6pPr>
            <a:lvl7pPr marL="34528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7pPr>
            <a:lvl8pPr marL="39100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8pPr>
            <a:lvl9pPr marL="43672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9pPr>
          </a:lstStyle>
          <a:p>
            <a:pPr marL="261620" indent="0">
              <a:spcBef>
                <a:spcPts val="1200"/>
              </a:spcBef>
              <a:buSzPct val="100000"/>
              <a:buNone/>
              <a:defRPr/>
            </a:pPr>
            <a:r>
              <a:rPr lang="en-US" altLang="en-US" b="1" kern="0"/>
              <a:t>Jenis </a:t>
            </a:r>
            <a:r>
              <a:rPr lang="en-US" altLang="en-US" b="1" kern="0" err="1"/>
              <a:t>Ujian</a:t>
            </a:r>
            <a:r>
              <a:rPr lang="en-US" altLang="en-US" b="1" kern="0"/>
              <a:t> (2022.2):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kern="0" err="1"/>
              <a:t>Ujian</a:t>
            </a:r>
            <a:r>
              <a:rPr lang="en-US" altLang="en-US" kern="0"/>
              <a:t> </a:t>
            </a:r>
            <a:r>
              <a:rPr lang="en-US" altLang="en-US" kern="0" err="1"/>
              <a:t>Tatap</a:t>
            </a:r>
            <a:r>
              <a:rPr lang="en-US" altLang="en-US" kern="0"/>
              <a:t> Muka (UTM) - </a:t>
            </a:r>
            <a:r>
              <a:rPr lang="en-US" altLang="en-US" kern="0" err="1"/>
              <a:t>pilihan</a:t>
            </a:r>
            <a:r>
              <a:rPr lang="en-US" altLang="en-US" kern="0"/>
              <a:t> </a:t>
            </a:r>
            <a:r>
              <a:rPr lang="en-US" altLang="en-US" kern="0" err="1"/>
              <a:t>ganda</a:t>
            </a:r>
            <a:endParaRPr lang="en-US" kern="0" err="1"/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i="1" kern="0"/>
              <a:t>Take Home Exam </a:t>
            </a:r>
            <a:r>
              <a:rPr lang="en-US" altLang="en-US" kern="0"/>
              <a:t>(THE) - </a:t>
            </a:r>
            <a:r>
              <a:rPr lang="en-US" altLang="en-US" kern="0" err="1"/>
              <a:t>uraian</a:t>
            </a:r>
            <a:endParaRPr lang="en-US" kern="0" err="1"/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kern="0" err="1"/>
              <a:t>Ujian</a:t>
            </a:r>
            <a:r>
              <a:rPr lang="en-US" altLang="en-US" kern="0"/>
              <a:t> Online (UO) - </a:t>
            </a:r>
            <a:r>
              <a:rPr lang="en-US" altLang="en-US" kern="0" err="1"/>
              <a:t>pilihan</a:t>
            </a:r>
            <a:r>
              <a:rPr lang="en-US" altLang="en-US" kern="0"/>
              <a:t> </a:t>
            </a:r>
            <a:r>
              <a:rPr lang="en-US" altLang="en-US" kern="0" err="1"/>
              <a:t>ganda</a:t>
            </a:r>
            <a:r>
              <a:rPr lang="en-US" altLang="en-US" kern="0"/>
              <a:t> dan </a:t>
            </a:r>
            <a:r>
              <a:rPr lang="en-US" altLang="en-US" kern="0" err="1"/>
              <a:t>uraian</a:t>
            </a:r>
          </a:p>
          <a:p>
            <a:pPr marL="718820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kern="0"/>
              <a:t>Tugas Akhir Program (TAP) - online</a:t>
            </a:r>
          </a:p>
          <a:p>
            <a:pPr marL="261620" indent="0">
              <a:spcBef>
                <a:spcPts val="1200"/>
              </a:spcBef>
              <a:buSzPct val="100000"/>
              <a:buFont typeface="Gill Sans"/>
              <a:buNone/>
              <a:defRPr/>
            </a:pPr>
            <a:endParaRPr lang="en-US" altLang="en-US" ker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95E2D0-FC1B-BA4C-7961-E437C2432002}"/>
              </a:ext>
            </a:extLst>
          </p:cNvPr>
          <p:cNvSpPr txBox="1">
            <a:spLocks/>
          </p:cNvSpPr>
          <p:nvPr/>
        </p:nvSpPr>
        <p:spPr bwMode="auto">
          <a:xfrm>
            <a:off x="3148220" y="982620"/>
            <a:ext cx="9684512" cy="7315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id-ID" sz="3600" b="1" kern="0">
                <a:ea typeface="+mj-lt"/>
                <a:cs typeface="+mj-lt"/>
                <a:sym typeface="Gill Sans" pitchFamily="1" charset="0"/>
              </a:rPr>
              <a:t>Jenis Tugas dan Ujian</a:t>
            </a:r>
            <a:endParaRPr lang="en-US" sz="3600" kern="0">
              <a:ea typeface="+mj-lt"/>
              <a:cs typeface="+mj-lt"/>
              <a:sym typeface="Gill Sans" pitchFamily="1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DBEA2A78-FDE1-4250-9354-DBF9412DA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3808" y="2341903"/>
            <a:ext cx="10981167" cy="3581640"/>
          </a:xfrm>
        </p:spPr>
        <p:txBody>
          <a:bodyPr/>
          <a:lstStyle/>
          <a:p>
            <a:pPr marL="261620" indent="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altLang="en-US" b="1" err="1"/>
              <a:t>Diketik</a:t>
            </a:r>
            <a:endParaRPr lang="en-US" altLang="en-US" b="1"/>
          </a:p>
          <a:p>
            <a:pPr marL="1163320" lvl="1" indent="-45720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en-US" err="1"/>
              <a:t>word+equation</a:t>
            </a:r>
            <a:r>
              <a:rPr lang="en-US" altLang="en-US"/>
              <a:t>/</a:t>
            </a:r>
            <a:r>
              <a:rPr lang="en-US" altLang="en-US" err="1"/>
              <a:t>mathtype</a:t>
            </a:r>
            <a:endParaRPr lang="en-US" altLang="en-US"/>
          </a:p>
          <a:p>
            <a:pPr marL="1163320" lvl="1" indent="-45720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en-US"/>
              <a:t>latex</a:t>
            </a:r>
            <a:endParaRPr lang="en-US"/>
          </a:p>
          <a:p>
            <a:pPr marL="1163320" lvl="1" indent="-45720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en-US"/>
              <a:t>upload </a:t>
            </a:r>
            <a:r>
              <a:rPr lang="en-US" altLang="en-US" err="1"/>
              <a:t>dalam</a:t>
            </a:r>
            <a:r>
              <a:rPr lang="en-US" altLang="en-US"/>
              <a:t> </a:t>
            </a:r>
            <a:r>
              <a:rPr lang="en-US" altLang="en-US" err="1"/>
              <a:t>bentuk</a:t>
            </a:r>
            <a:r>
              <a:rPr lang="en-US" altLang="en-US"/>
              <a:t> word/pdf file</a:t>
            </a:r>
            <a:endParaRPr lang="en-US" altLang="en-US" b="1"/>
          </a:p>
          <a:p>
            <a:pPr marL="70612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en-US"/>
          </a:p>
          <a:p>
            <a:pPr marL="26162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err="1">
                <a:ea typeface="+mn-lt"/>
                <a:cs typeface="+mn-lt"/>
              </a:rPr>
              <a:t>Ditulis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tangan</a:t>
            </a:r>
            <a:endParaRPr lang="en-US" err="1">
              <a:ea typeface="+mn-lt"/>
              <a:cs typeface="+mn-lt"/>
            </a:endParaRPr>
          </a:p>
          <a:p>
            <a:pPr marL="1163320" lvl="1" indent="-45720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altLang="en-US" err="1"/>
              <a:t>Difoto</a:t>
            </a:r>
            <a:r>
              <a:rPr lang="en-US" altLang="en-US"/>
              <a:t> </a:t>
            </a:r>
            <a:r>
              <a:rPr lang="en-US" altLang="en-US" err="1"/>
              <a:t>atau</a:t>
            </a:r>
            <a:r>
              <a:rPr lang="en-US" altLang="en-US"/>
              <a:t> </a:t>
            </a:r>
            <a:r>
              <a:rPr lang="en-US" altLang="en-US" err="1"/>
              <a:t>discan</a:t>
            </a:r>
            <a:r>
              <a:rPr lang="en-US" altLang="en-US"/>
              <a:t>: upload </a:t>
            </a:r>
            <a:r>
              <a:rPr lang="en-US" altLang="en-US" err="1"/>
              <a:t>dalam</a:t>
            </a:r>
            <a:r>
              <a:rPr lang="en-US" altLang="en-US"/>
              <a:t> </a:t>
            </a:r>
            <a:r>
              <a:rPr lang="en-US" altLang="en-US" err="1"/>
              <a:t>bentuk</a:t>
            </a:r>
            <a:r>
              <a:rPr lang="en-US" altLang="en-US"/>
              <a:t> jpeg </a:t>
            </a:r>
            <a:r>
              <a:rPr lang="en-US" altLang="en-US" err="1"/>
              <a:t>atau</a:t>
            </a:r>
            <a:r>
              <a:rPr lang="en-US" altLang="en-US"/>
              <a:t> pdf (</a:t>
            </a:r>
            <a:r>
              <a:rPr lang="en-US" altLang="en-US" b="1" err="1"/>
              <a:t>gambar</a:t>
            </a:r>
            <a:r>
              <a:rPr lang="en-US" altLang="en-US" b="1"/>
              <a:t> </a:t>
            </a:r>
            <a:r>
              <a:rPr lang="en-US" altLang="en-US" b="1" err="1"/>
              <a:t>harus</a:t>
            </a:r>
            <a:r>
              <a:rPr lang="en-US" altLang="en-US" b="1"/>
              <a:t> </a:t>
            </a:r>
            <a:r>
              <a:rPr lang="en-US" altLang="en-US" b="1" err="1"/>
              <a:t>jelas</a:t>
            </a:r>
            <a:r>
              <a:rPr lang="en-US" altLang="en-US" b="1"/>
              <a:t> </a:t>
            </a:r>
            <a:r>
              <a:rPr lang="en-US" altLang="en-US" b="1" err="1"/>
              <a:t>terbaca</a:t>
            </a:r>
            <a:r>
              <a:rPr lang="en-US" altLang="en-US"/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37A06A-9E45-AA99-D0D9-288BB5DCD079}"/>
              </a:ext>
            </a:extLst>
          </p:cNvPr>
          <p:cNvSpPr txBox="1">
            <a:spLocks/>
          </p:cNvSpPr>
          <p:nvPr/>
        </p:nvSpPr>
        <p:spPr bwMode="auto">
          <a:xfrm>
            <a:off x="3245369" y="934046"/>
            <a:ext cx="9684512" cy="7315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id-ID" sz="3600" b="1" kern="0">
                <a:ea typeface="+mj-lt"/>
                <a:cs typeface="+mj-lt"/>
                <a:sym typeface="Gill Sans" pitchFamily="1" charset="0"/>
              </a:rPr>
              <a:t>Cara Mengumpulkan Tugas</a:t>
            </a:r>
            <a:endParaRPr lang="en-US" sz="3600" kern="0">
              <a:ea typeface="+mj-lt"/>
              <a:cs typeface="+mj-lt"/>
              <a:sym typeface="Gill Sans" pitchFamily="1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D0B46120-59CC-44E9-AE9F-7627BD0A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20682"/>
          <a:stretch>
            <a:fillRect/>
          </a:stretch>
        </p:blipFill>
        <p:spPr bwMode="auto">
          <a:xfrm>
            <a:off x="1030288" y="2190750"/>
            <a:ext cx="116141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2D9EA5-F357-448C-98C0-F1464C2A2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378714"/>
              </p:ext>
            </p:extLst>
          </p:nvPr>
        </p:nvGraphicFramePr>
        <p:xfrm>
          <a:off x="3236134" y="1584627"/>
          <a:ext cx="89405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7" descr="Text&#10;&#10;Description automatically generated">
            <a:extLst>
              <a:ext uri="{FF2B5EF4-FFF2-40B4-BE49-F238E27FC236}">
                <a16:creationId xmlns:a16="http://schemas.microsoft.com/office/drawing/2014/main" id="{6F11FCD7-DFE3-9515-BB84-53CE74DC1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844" y="1809640"/>
            <a:ext cx="1765032" cy="15931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47" name="Picture 447" descr="A picture containing toy&#10;&#10;Description automatically generated">
            <a:extLst>
              <a:ext uri="{FF2B5EF4-FFF2-40B4-BE49-F238E27FC236}">
                <a16:creationId xmlns:a16="http://schemas.microsoft.com/office/drawing/2014/main" id="{2266336B-4BFE-4BE4-03EE-3B6054753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438" y="3838537"/>
            <a:ext cx="2090700" cy="180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5855E4C-8CBB-4A59-9AC3-C7F26BC0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Latar</a:t>
            </a:r>
            <a:r>
              <a:rPr lang="en-US" altLang="id-ID" sz="3600" b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 </a:t>
            </a: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Belakang</a:t>
            </a:r>
            <a:endParaRPr lang="id-ID" altLang="id-ID" sz="3600" b="1">
              <a:solidFill>
                <a:schemeClr val="accent1">
                  <a:lumMod val="25000"/>
                </a:schemeClr>
              </a:solidFill>
              <a:latin typeface="Bookman Old Style" pitchFamily="18" charset="0"/>
              <a:cs typeface="Arial" charset="0"/>
              <a:sym typeface="Gill Sans" pitchFamily="1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D106F3-9EA3-4486-9DD1-4117BB0CDEAE}"/>
              </a:ext>
            </a:extLst>
          </p:cNvPr>
          <p:cNvSpPr txBox="1">
            <a:spLocks/>
          </p:cNvSpPr>
          <p:nvPr/>
        </p:nvSpPr>
        <p:spPr bwMode="auto">
          <a:xfrm>
            <a:off x="3421063" y="733425"/>
            <a:ext cx="9598025" cy="11271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000" b="1" err="1"/>
              <a:t>Memahami</a:t>
            </a:r>
            <a:r>
              <a:rPr lang="en-US" sz="4000" b="1"/>
              <a:t> Kalender Akademik UT</a:t>
            </a:r>
            <a:endParaRPr lang="id-ID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45E37-F8CE-F691-7555-C21950ED0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2" t="16511" r="19779" b="18516"/>
          <a:stretch/>
        </p:blipFill>
        <p:spPr>
          <a:xfrm>
            <a:off x="1602239" y="2692400"/>
            <a:ext cx="10132561" cy="568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66691-EA46-2F13-D13C-761F5D03DD5E}"/>
              </a:ext>
            </a:extLst>
          </p:cNvPr>
          <p:cNvSpPr/>
          <p:nvPr/>
        </p:nvSpPr>
        <p:spPr bwMode="auto">
          <a:xfrm>
            <a:off x="1701564" y="6264261"/>
            <a:ext cx="7096072" cy="6768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516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73D1250-14E2-46FC-99C2-59F6E54E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Latar</a:t>
            </a:r>
            <a:r>
              <a:rPr lang="en-US" altLang="id-ID" sz="3600" b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 </a:t>
            </a: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Belakang</a:t>
            </a:r>
            <a:endParaRPr lang="id-ID" altLang="id-ID" sz="3600" b="1">
              <a:solidFill>
                <a:schemeClr val="accent1">
                  <a:lumMod val="25000"/>
                </a:schemeClr>
              </a:solidFill>
              <a:latin typeface="Bookman Old Style" pitchFamily="18" charset="0"/>
              <a:cs typeface="Arial" charset="0"/>
              <a:sym typeface="Gill Sans" pitchFamily="1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127CC6-BEDA-430D-A662-9E966D6A6037}"/>
              </a:ext>
            </a:extLst>
          </p:cNvPr>
          <p:cNvSpPr txBox="1">
            <a:spLocks/>
          </p:cNvSpPr>
          <p:nvPr/>
        </p:nvSpPr>
        <p:spPr bwMode="auto">
          <a:xfrm>
            <a:off x="3421063" y="733425"/>
            <a:ext cx="9598025" cy="11271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000" b="1" err="1"/>
              <a:t>Memahami</a:t>
            </a:r>
            <a:r>
              <a:rPr lang="en-US" sz="4000" b="1"/>
              <a:t> Kalender Akademik UT</a:t>
            </a:r>
            <a:endParaRPr lang="id-ID" sz="400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1BD9BC6-B38F-405A-81AD-9CE961AC31A6}"/>
              </a:ext>
            </a:extLst>
          </p:cNvPr>
          <p:cNvSpPr txBox="1"/>
          <p:nvPr/>
        </p:nvSpPr>
        <p:spPr>
          <a:xfrm>
            <a:off x="5427240" y="2052422"/>
            <a:ext cx="6762647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kalender</a:t>
            </a:r>
            <a:r>
              <a:rPr lang="en-US" sz="2000" dirty="0"/>
              <a:t> </a:t>
            </a:r>
            <a:r>
              <a:rPr lang="en-US" sz="2000" dirty="0" err="1"/>
              <a:t>akademik</a:t>
            </a:r>
            <a:r>
              <a:rPr lang="en-US" sz="2000" dirty="0"/>
              <a:t> UT:</a:t>
            </a:r>
            <a:endParaRPr lang="en-US" dirty="0"/>
          </a:p>
          <a:p>
            <a:r>
              <a:rPr lang="en-US" sz="2000" dirty="0">
                <a:hlinkClick r:id="rId2"/>
              </a:rPr>
              <a:t>https://www.ut.ac.id/kalender-akademik/sarjana-diploma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407E84-8384-9E2E-C608-75E9E5F5F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0" t="15709" r="19795" b="27157"/>
          <a:stretch/>
        </p:blipFill>
        <p:spPr>
          <a:xfrm>
            <a:off x="1259886" y="2998362"/>
            <a:ext cx="10223527" cy="507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C4BF49-FA7F-BAA1-DC35-D05666519102}"/>
              </a:ext>
            </a:extLst>
          </p:cNvPr>
          <p:cNvSpPr/>
          <p:nvPr/>
        </p:nvSpPr>
        <p:spPr bwMode="auto">
          <a:xfrm>
            <a:off x="1261216" y="5735782"/>
            <a:ext cx="7190064" cy="207818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ABD6C-A969-5441-92D1-8F73D50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0" t="85942" r="19795" b="1"/>
          <a:stretch/>
        </p:blipFill>
        <p:spPr>
          <a:xfrm>
            <a:off x="1204469" y="8129462"/>
            <a:ext cx="10296000" cy="12577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10F603-C765-7E44-98BE-7AD77876E5ED}"/>
              </a:ext>
            </a:extLst>
          </p:cNvPr>
          <p:cNvSpPr/>
          <p:nvPr/>
        </p:nvSpPr>
        <p:spPr bwMode="auto">
          <a:xfrm>
            <a:off x="1259889" y="8892813"/>
            <a:ext cx="7191391" cy="52589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3152A7-0D3A-D8D6-B32E-C9758CD701C5}"/>
              </a:ext>
            </a:extLst>
          </p:cNvPr>
          <p:cNvSpPr/>
          <p:nvPr/>
        </p:nvSpPr>
        <p:spPr bwMode="auto">
          <a:xfrm>
            <a:off x="1259886" y="2966826"/>
            <a:ext cx="7191391" cy="37211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699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73D1250-14E2-46FC-99C2-59F6E54E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Latar</a:t>
            </a:r>
            <a:r>
              <a:rPr lang="en-US" altLang="id-ID" sz="3600" b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 </a:t>
            </a: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Belakang</a:t>
            </a:r>
            <a:endParaRPr lang="id-ID" altLang="id-ID" sz="3600" b="1">
              <a:solidFill>
                <a:schemeClr val="accent1">
                  <a:lumMod val="25000"/>
                </a:schemeClr>
              </a:solidFill>
              <a:latin typeface="Bookman Old Style" pitchFamily="18" charset="0"/>
              <a:cs typeface="Arial" charset="0"/>
              <a:sym typeface="Gill Sans" pitchFamily="1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127CC6-BEDA-430D-A662-9E966D6A6037}"/>
              </a:ext>
            </a:extLst>
          </p:cNvPr>
          <p:cNvSpPr txBox="1">
            <a:spLocks/>
          </p:cNvSpPr>
          <p:nvPr/>
        </p:nvSpPr>
        <p:spPr bwMode="auto">
          <a:xfrm>
            <a:off x="3421063" y="733425"/>
            <a:ext cx="9598025" cy="11271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000" b="1"/>
              <a:t>Skema Proses </a:t>
            </a:r>
            <a:r>
              <a:rPr lang="en-US" sz="4000" b="1" err="1"/>
              <a:t>Belajar</a:t>
            </a:r>
            <a:r>
              <a:rPr lang="en-US" sz="4000" b="1"/>
              <a:t> di UT</a:t>
            </a: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35BC1C87-9A4D-3E76-FBC7-EC6D5465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2694078"/>
            <a:ext cx="12434872" cy="53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98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BF00A16-D53D-4513-86D1-478E5330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Latar</a:t>
            </a:r>
            <a:r>
              <a:rPr lang="en-US" altLang="id-ID" sz="3600" b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 </a:t>
            </a: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Belakang</a:t>
            </a:r>
            <a:endParaRPr lang="id-ID" altLang="id-ID" sz="3600" b="1">
              <a:solidFill>
                <a:schemeClr val="accent1">
                  <a:lumMod val="25000"/>
                </a:schemeClr>
              </a:solidFill>
              <a:latin typeface="Bookman Old Style" pitchFamily="18" charset="0"/>
              <a:cs typeface="Arial" charset="0"/>
              <a:sym typeface="Gill Sans" pitchFamily="1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0A8D35-0AAB-497D-93FD-B51C48555430}"/>
              </a:ext>
            </a:extLst>
          </p:cNvPr>
          <p:cNvSpPr txBox="1">
            <a:spLocks/>
          </p:cNvSpPr>
          <p:nvPr/>
        </p:nvSpPr>
        <p:spPr bwMode="auto">
          <a:xfrm>
            <a:off x="3421063" y="733425"/>
            <a:ext cx="9598025" cy="11271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000" b="1" err="1"/>
              <a:t>Belajar</a:t>
            </a:r>
            <a:r>
              <a:rPr lang="en-US" sz="4000" b="1"/>
              <a:t> </a:t>
            </a:r>
            <a:r>
              <a:rPr lang="en-US" sz="4000" b="1" err="1"/>
              <a:t>Mandiri</a:t>
            </a:r>
            <a:r>
              <a:rPr lang="en-US" sz="4000" b="1"/>
              <a:t> di UT</a:t>
            </a:r>
            <a:endParaRPr lang="id-ID" altLang="id-ID" sz="4000" b="1" err="1">
              <a:solidFill>
                <a:srgbClr val="0070C0"/>
              </a:solidFill>
            </a:endParaRPr>
          </a:p>
        </p:txBody>
      </p:sp>
      <p:sp>
        <p:nvSpPr>
          <p:cNvPr id="7172" name="Content Placeholder 1">
            <a:extLst>
              <a:ext uri="{FF2B5EF4-FFF2-40B4-BE49-F238E27FC236}">
                <a16:creationId xmlns:a16="http://schemas.microsoft.com/office/drawing/2014/main" id="{4A9CBEB5-23DD-464B-853E-7978ED3EC3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Wingdings" panose="05000000000000000000" pitchFamily="2" charset="2"/>
              <a:buChar char="v"/>
            </a:pPr>
            <a:r>
              <a:rPr lang="en-US" altLang="en-US" i="1"/>
              <a:t>Tidak</a:t>
            </a:r>
            <a:r>
              <a:rPr lang="en-US" altLang="en-US"/>
              <a:t> </a:t>
            </a:r>
            <a:r>
              <a:rPr lang="en-US" altLang="en-US" i="1"/>
              <a:t>tergantung </a:t>
            </a:r>
            <a:r>
              <a:rPr lang="en-US" altLang="en-US"/>
              <a:t>pada pengajar seperti pada pendidikan tatap muka. </a:t>
            </a:r>
            <a:endParaRPr lang="id-ID" altLang="en-US"/>
          </a:p>
          <a:p>
            <a:pPr>
              <a:buSzPct val="120000"/>
              <a:buFont typeface="Wingdings" panose="05000000000000000000" pitchFamily="2" charset="2"/>
              <a:buChar char="v"/>
            </a:pPr>
            <a:r>
              <a:rPr lang="en-US" altLang="en-US"/>
              <a:t>Belajar atas prakarsa atau inisiatif sendiri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en-US" altLang="en-US"/>
              <a:t>Secara sendiri ataupun berkelompok, baik dalam kelompok belajar maupun dalam kelompok tutorial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en-US" altLang="en-US"/>
              <a:t>Manfaatkan berbagai bantuan belajar yang disediakan.</a:t>
            </a:r>
            <a:endParaRPr lang="id-ID" altLang="en-US"/>
          </a:p>
          <a:p>
            <a:endParaRPr lang="id-ID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45011EE-7F3B-4BC4-9ADC-FF70A442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Latar</a:t>
            </a:r>
            <a:r>
              <a:rPr lang="en-US" altLang="id-ID" sz="3600" b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 </a:t>
            </a: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Belakang</a:t>
            </a:r>
            <a:endParaRPr lang="id-ID" altLang="id-ID" sz="3600" b="1">
              <a:solidFill>
                <a:schemeClr val="accent1">
                  <a:lumMod val="25000"/>
                </a:schemeClr>
              </a:solidFill>
              <a:latin typeface="Bookman Old Style" pitchFamily="18" charset="0"/>
              <a:cs typeface="Arial" charset="0"/>
              <a:sym typeface="Gill Sans" pitchFamily="1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13B056-40C3-402E-B4B4-3999AB498A99}"/>
              </a:ext>
            </a:extLst>
          </p:cNvPr>
          <p:cNvSpPr txBox="1">
            <a:spLocks/>
          </p:cNvSpPr>
          <p:nvPr/>
        </p:nvSpPr>
        <p:spPr bwMode="auto">
          <a:xfrm>
            <a:off x="3421063" y="733425"/>
            <a:ext cx="9598025" cy="11271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000" b="1" err="1"/>
              <a:t>Belajar</a:t>
            </a:r>
            <a:r>
              <a:rPr lang="en-US" sz="4000" b="1"/>
              <a:t> </a:t>
            </a:r>
            <a:r>
              <a:rPr lang="en-US" sz="4000" b="1" err="1"/>
              <a:t>Mandiri</a:t>
            </a:r>
            <a:r>
              <a:rPr lang="en-US" sz="4000" b="1"/>
              <a:t> </a:t>
            </a:r>
            <a:r>
              <a:rPr lang="en-US" sz="4000" b="1">
                <a:ea typeface="+mj-lt"/>
                <a:cs typeface="+mj-lt"/>
              </a:rPr>
              <a:t>di UT</a:t>
            </a:r>
            <a:endParaRPr lang="id-ID" altLang="id-ID" sz="4000" b="1" err="1">
              <a:solidFill>
                <a:srgbClr val="0070C0"/>
              </a:solidFill>
            </a:endParaRPr>
          </a:p>
        </p:txBody>
      </p:sp>
      <p:sp>
        <p:nvSpPr>
          <p:cNvPr id="8196" name="Content Placeholder 1">
            <a:extLst>
              <a:ext uri="{FF2B5EF4-FFF2-40B4-BE49-F238E27FC236}">
                <a16:creationId xmlns:a16="http://schemas.microsoft.com/office/drawing/2014/main" id="{C641100C-AB8C-4658-8757-E5EDF8A35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9925" y="2212975"/>
            <a:ext cx="12025313" cy="5616575"/>
          </a:xfrm>
        </p:spPr>
        <p:txBody>
          <a:bodyPr/>
          <a:lstStyle/>
          <a:p>
            <a:pPr>
              <a:spcBef>
                <a:spcPts val="3000"/>
              </a:spcBef>
              <a:buSzPct val="120000"/>
              <a:buFont typeface="Wingdings" panose="05000000000000000000" pitchFamily="2" charset="2"/>
              <a:buChar char="q"/>
            </a:pPr>
            <a:r>
              <a:rPr lang="en-US" altLang="en-US"/>
              <a:t>Ditentukan oleh kemampuan belajar secara efisien dan efektif. Adapun kemampuan belajar bergantung pada:</a:t>
            </a:r>
          </a:p>
          <a:p>
            <a:pPr lvl="1">
              <a:spcBef>
                <a:spcPts val="30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altLang="en-US"/>
              <a:t>kecepatan membaca</a:t>
            </a:r>
          </a:p>
          <a:p>
            <a:pPr lvl="1">
              <a:spcBef>
                <a:spcPts val="3000"/>
              </a:spcBef>
              <a:buSzPct val="120000"/>
              <a:buFont typeface="Wingdings" panose="05000000000000000000" pitchFamily="2" charset="2"/>
              <a:buChar char="Ø"/>
            </a:pPr>
            <a:r>
              <a:rPr lang="en-US" altLang="en-US"/>
              <a:t>kemampuan memahami isi bacaan. </a:t>
            </a:r>
            <a:endParaRPr lang="id-ID" altLang="en-US"/>
          </a:p>
          <a:p>
            <a:pPr>
              <a:spcBef>
                <a:spcPts val="3000"/>
              </a:spcBef>
              <a:buSzPct val="120000"/>
              <a:buFont typeface="Wingdings" panose="05000000000000000000" pitchFamily="2" charset="2"/>
              <a:buChar char="q"/>
            </a:pPr>
            <a:r>
              <a:rPr lang="en-US" altLang="en-US"/>
              <a:t>Harus disiplin diri, punya inisiatif dan motivasi belajar yang kuat.</a:t>
            </a:r>
            <a:endParaRPr lang="id-ID" altLang="en-US"/>
          </a:p>
          <a:p>
            <a:pPr>
              <a:spcBef>
                <a:spcPts val="3000"/>
              </a:spcBef>
              <a:buSzPct val="120000"/>
              <a:buFont typeface="Wingdings" panose="05000000000000000000" pitchFamily="2" charset="2"/>
              <a:buChar char="q"/>
            </a:pPr>
            <a:r>
              <a:rPr lang="en-US" altLang="en-US"/>
              <a:t>Dapat mengatur waktu dengan efisien, sehingga dapat belajar secara teratur berdasarkan jadwal belajar yang ditentukan sendiri.</a:t>
            </a:r>
            <a:endParaRPr lang="id-ID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0467B26-A3EE-4561-B7D8-54930A4D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Latar</a:t>
            </a:r>
            <a:r>
              <a:rPr lang="en-US" altLang="id-ID" sz="3600" b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 </a:t>
            </a:r>
            <a:r>
              <a:rPr lang="en-US" altLang="id-ID" sz="3600" b="1" err="1">
                <a:solidFill>
                  <a:schemeClr val="accent1">
                    <a:lumMod val="25000"/>
                  </a:schemeClr>
                </a:solidFill>
                <a:latin typeface="Bookman Old Style" pitchFamily="18" charset="0"/>
                <a:cs typeface="Arial" charset="0"/>
                <a:sym typeface="Gill Sans" pitchFamily="1" charset="0"/>
              </a:rPr>
              <a:t>Belakang</a:t>
            </a:r>
            <a:endParaRPr lang="id-ID" altLang="id-ID" sz="3600" b="1">
              <a:solidFill>
                <a:schemeClr val="accent1">
                  <a:lumMod val="25000"/>
                </a:schemeClr>
              </a:solidFill>
              <a:latin typeface="Bookman Old Style" pitchFamily="18" charset="0"/>
              <a:cs typeface="Arial" charset="0"/>
              <a:sym typeface="Gill Sans" pitchFamily="1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E75296-7908-49DB-8751-63A441350BA1}"/>
              </a:ext>
            </a:extLst>
          </p:cNvPr>
          <p:cNvSpPr txBox="1">
            <a:spLocks/>
          </p:cNvSpPr>
          <p:nvPr/>
        </p:nvSpPr>
        <p:spPr bwMode="auto">
          <a:xfrm>
            <a:off x="3421063" y="733425"/>
            <a:ext cx="9598025" cy="11271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000" b="1"/>
              <a:t>Strategi </a:t>
            </a:r>
            <a:r>
              <a:rPr lang="en-US" sz="4000" b="1" err="1"/>
              <a:t>Belajar</a:t>
            </a:r>
            <a:r>
              <a:rPr lang="en-US" sz="4000" b="1"/>
              <a:t> </a:t>
            </a:r>
            <a:r>
              <a:rPr lang="en-US" sz="4000" b="1" err="1"/>
              <a:t>Mandiri</a:t>
            </a:r>
            <a:r>
              <a:rPr lang="en-US" sz="4000" b="1"/>
              <a:t> </a:t>
            </a:r>
            <a:r>
              <a:rPr lang="en-US" sz="4000" b="1">
                <a:ea typeface="+mj-lt"/>
                <a:cs typeface="+mj-lt"/>
              </a:rPr>
              <a:t>di UT</a:t>
            </a:r>
            <a:endParaRPr lang="id-ID" sz="40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FEF3-3058-4001-AD9B-861BA75E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24" y="2768600"/>
            <a:ext cx="11293856" cy="6446520"/>
          </a:xfrm>
        </p:spPr>
        <p:txBody>
          <a:bodyPr/>
          <a:lstStyle/>
          <a:p>
            <a:pPr marL="266700" indent="0">
              <a:buNone/>
              <a:defRPr/>
            </a:pPr>
            <a:r>
              <a:rPr lang="en-US" err="1"/>
              <a:t>Memperhatikan</a:t>
            </a:r>
            <a:r>
              <a:rPr lang="en-US"/>
              <a:t> </a:t>
            </a:r>
            <a:r>
              <a:rPr lang="en-US" err="1"/>
              <a:t>berbagai</a:t>
            </a:r>
            <a:r>
              <a:rPr lang="en-US"/>
              <a:t> :</a:t>
            </a:r>
            <a:endParaRPr lang="id-ID"/>
          </a:p>
          <a:p>
            <a:pPr marL="781050" indent="-514350">
              <a:buSzPct val="100000"/>
              <a:buAutoNum type="arabicParenR"/>
              <a:defRPr/>
            </a:pPr>
            <a:r>
              <a:rPr lang="en-US" b="1" err="1"/>
              <a:t>informasi</a:t>
            </a:r>
            <a:r>
              <a:rPr lang="en-US" b="1"/>
              <a:t> </a:t>
            </a:r>
            <a:r>
              <a:rPr lang="en-US" b="1" err="1"/>
              <a:t>administrasi</a:t>
            </a:r>
            <a:r>
              <a:rPr lang="en-US" b="1"/>
              <a:t> </a:t>
            </a:r>
            <a:r>
              <a:rPr lang="en-US" b="1" err="1"/>
              <a:t>akademik</a:t>
            </a:r>
            <a:r>
              <a:rPr lang="en-US" b="1"/>
              <a:t> </a:t>
            </a:r>
            <a:r>
              <a:rPr lang="en-US"/>
              <a:t>(</a:t>
            </a:r>
            <a:r>
              <a:rPr lang="id-ID">
                <a:ea typeface="+mn-lt"/>
                <a:cs typeface="+mn-lt"/>
              </a:rPr>
              <a:t>alamat UPBJJ,  jadwal (registrasi, tutorial, ujian), lokasi ujian, pemesanan bahan ajar dan pelayanan mahasiswa, nilai, kemajuan akademik, kegiatan kemahasiswaan, </a:t>
            </a:r>
            <a:r>
              <a:rPr lang="id-ID" err="1">
                <a:ea typeface="+mn-lt"/>
                <a:cs typeface="+mn-lt"/>
              </a:rPr>
              <a:t>dll</a:t>
            </a:r>
            <a:endParaRPr lang="id-ID" b="1" err="1"/>
          </a:p>
          <a:p>
            <a:pPr marL="781050" indent="-514350">
              <a:buSzPct val="100000"/>
              <a:buFont typeface="Gill Sans"/>
              <a:buAutoNum type="arabicParenR"/>
              <a:defRPr/>
            </a:pPr>
            <a:r>
              <a:rPr lang="en-US" b="1" err="1"/>
              <a:t>akses</a:t>
            </a:r>
            <a:r>
              <a:rPr lang="en-US" b="1"/>
              <a:t> </a:t>
            </a:r>
            <a:r>
              <a:rPr lang="en-US" b="1" err="1"/>
              <a:t>berbagai</a:t>
            </a:r>
            <a:r>
              <a:rPr lang="en-US" b="1"/>
              <a:t> </a:t>
            </a:r>
            <a:r>
              <a:rPr lang="en-US" b="1" err="1"/>
              <a:t>sumber</a:t>
            </a:r>
            <a:r>
              <a:rPr lang="en-US" b="1"/>
              <a:t> </a:t>
            </a:r>
            <a:r>
              <a:rPr lang="en-US" b="1" err="1"/>
              <a:t>belajar</a:t>
            </a:r>
            <a:r>
              <a:rPr lang="en-US" b="1"/>
              <a:t> </a:t>
            </a:r>
            <a:r>
              <a:rPr lang="en-US"/>
              <a:t>(</a:t>
            </a:r>
            <a:r>
              <a:rPr lang="en-US" err="1"/>
              <a:t>tutoral</a:t>
            </a:r>
            <a:r>
              <a:rPr lang="en-US"/>
              <a:t>, </a:t>
            </a:r>
            <a:r>
              <a:rPr lang="en-US" err="1"/>
              <a:t>latihan</a:t>
            </a:r>
            <a:r>
              <a:rPr lang="en-US"/>
              <a:t> </a:t>
            </a:r>
            <a:r>
              <a:rPr lang="en-US" err="1"/>
              <a:t>mandiri</a:t>
            </a:r>
            <a:r>
              <a:rPr lang="en-US"/>
              <a:t>, internal UT(RBV, SUAKA UT, </a:t>
            </a:r>
            <a:r>
              <a:rPr lang="en-US" err="1"/>
              <a:t>perpustakaan</a:t>
            </a:r>
            <a:r>
              <a:rPr lang="en-US"/>
              <a:t> digital UT), </a:t>
            </a:r>
            <a:r>
              <a:rPr lang="en-US" err="1"/>
              <a:t>eksternal</a:t>
            </a:r>
            <a:r>
              <a:rPr lang="en-US"/>
              <a:t> UT (</a:t>
            </a:r>
            <a:r>
              <a:rPr lang="en-US" err="1"/>
              <a:t>perpusnas</a:t>
            </a:r>
            <a:r>
              <a:rPr lang="en-US"/>
              <a:t>, YouTube, </a:t>
            </a:r>
            <a:r>
              <a:rPr lang="en-US" err="1"/>
              <a:t>libgen</a:t>
            </a:r>
            <a:r>
              <a:rPr lang="en-US"/>
              <a:t>, </a:t>
            </a:r>
            <a:r>
              <a:rPr lang="en-US" err="1"/>
              <a:t>dll</a:t>
            </a:r>
            <a:r>
              <a:rPr lang="en-US"/>
              <a:t>)</a:t>
            </a:r>
            <a:endParaRPr lang="en-US" b="1"/>
          </a:p>
          <a:p>
            <a:pPr marL="781050" indent="-514350">
              <a:buSzPct val="100000"/>
              <a:buFont typeface="Gill Sans"/>
              <a:buAutoNum type="arabicParenR"/>
              <a:defRPr/>
            </a:pPr>
            <a:r>
              <a:rPr lang="en-US" b="1" err="1"/>
              <a:t>cara</a:t>
            </a:r>
            <a:r>
              <a:rPr lang="en-US" b="1"/>
              <a:t> </a:t>
            </a:r>
            <a:r>
              <a:rPr lang="en-US" b="1" err="1"/>
              <a:t>belajar</a:t>
            </a:r>
            <a:r>
              <a:rPr lang="en-US" b="1"/>
              <a:t> </a:t>
            </a:r>
            <a:r>
              <a:rPr lang="en-US"/>
              <a:t>(</a:t>
            </a:r>
            <a:r>
              <a:rPr lang="en-US" err="1"/>
              <a:t>mengelola</a:t>
            </a:r>
            <a:r>
              <a:rPr lang="en-US"/>
              <a:t> </a:t>
            </a:r>
            <a:r>
              <a:rPr lang="en-US" err="1"/>
              <a:t>waktu</a:t>
            </a:r>
            <a:r>
              <a:rPr lang="en-US"/>
              <a:t>, </a:t>
            </a:r>
            <a:r>
              <a:rPr lang="en-US" err="1"/>
              <a:t>mempelajari</a:t>
            </a:r>
            <a:r>
              <a:rPr lang="en-US"/>
              <a:t> BMP, </a:t>
            </a:r>
            <a:r>
              <a:rPr lang="en-US" err="1"/>
              <a:t>mengumpulkan</a:t>
            </a:r>
            <a:r>
              <a:rPr lang="en-US"/>
              <a:t> </a:t>
            </a:r>
            <a:r>
              <a:rPr lang="en-US" err="1"/>
              <a:t>tugas</a:t>
            </a:r>
            <a:r>
              <a:rPr lang="en-US"/>
              <a:t>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BB3FFE3-484E-47C6-8E6C-5397BC34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13" y="982620"/>
            <a:ext cx="9684512" cy="73152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id-ID" sz="3600" b="1">
                <a:ea typeface="+mj-lt"/>
                <a:cs typeface="+mj-lt"/>
                <a:sym typeface="Gill Sans" pitchFamily="1" charset="0"/>
              </a:rPr>
              <a:t>Cara Mengelola Waktu Belajar</a:t>
            </a:r>
            <a:endParaRPr lang="en-US" sz="3600">
              <a:ea typeface="+mj-lt"/>
              <a:cs typeface="+mj-lt"/>
              <a:sym typeface="Gill Sans" pitchFamily="1" charset="0"/>
            </a:endParaRP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6732B334-EC6D-4C19-B32C-4FCC83B03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276475"/>
            <a:ext cx="10464800" cy="5686298"/>
          </a:xfrm>
        </p:spPr>
        <p:txBody>
          <a:bodyPr/>
          <a:lstStyle/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Buatlah jadwal belajar yang sesuai dengan diri Anda</a:t>
            </a:r>
            <a:endParaRPr lang="en-US"/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Berdisiplin dengan jadwal yang dibuat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Mengelola waktu secara efektif dengan pembagian waktu untuk kegiatan bekerja, kegiatan keluarga, waktu untuk belajar dan waktu untuk kegiatan sosial maupun waktu untuk diri sendiri untuk bersantai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Menentukan </a:t>
            </a:r>
            <a:r>
              <a:rPr lang="id-ID" altLang="en-US" err="1"/>
              <a:t>deadline</a:t>
            </a:r>
            <a:r>
              <a:rPr lang="id-ID" altLang="en-US"/>
              <a:t> dan membuat </a:t>
            </a:r>
            <a:r>
              <a:rPr lang="id-ID" altLang="en-US" err="1"/>
              <a:t>targe</a:t>
            </a:r>
            <a:r>
              <a:rPr lang="en-US" altLang="en-US"/>
              <a:t>t</a:t>
            </a:r>
            <a:r>
              <a:rPr lang="id-ID" altLang="en-US"/>
              <a:t> belajar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Waspada pada pemborosan waktu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Fleksibilitas dan disiplin diri dalam belajar</a:t>
            </a:r>
          </a:p>
          <a:p>
            <a:pPr marL="71882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id-ID" altLang="en-US"/>
              <a:t>Ma</a:t>
            </a:r>
            <a:r>
              <a:rPr lang="en-US" altLang="en-US"/>
              <a:t>m</a:t>
            </a:r>
            <a:r>
              <a:rPr lang="id-ID" altLang="en-US" err="1"/>
              <a:t>pu</a:t>
            </a:r>
            <a:r>
              <a:rPr lang="id-ID" altLang="en-US"/>
              <a:t> belajar </a:t>
            </a:r>
            <a:r>
              <a:rPr lang="id-ID" altLang="en-US" err="1"/>
              <a:t>dimana</a:t>
            </a:r>
            <a:r>
              <a:rPr lang="id-ID" altLang="en-US"/>
              <a:t> saja dan kapan saja 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515</Words>
  <Application>Microsoft Office PowerPoint</Application>
  <PresentationFormat>Custom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Bookman Old Style</vt:lpstr>
      <vt:lpstr>Calibri</vt:lpstr>
      <vt:lpstr>Gill Sans</vt:lpstr>
      <vt:lpstr>Wingdings</vt:lpstr>
      <vt:lpstr>Title &amp; Bullets - 2 Column</vt:lpstr>
      <vt:lpstr>PANDUAN BELAJAR di Prodi Matematika FST Universitas Terbuka</vt:lpstr>
      <vt:lpstr>PowerPoint Presentation</vt:lpstr>
      <vt:lpstr>Latar Belakang</vt:lpstr>
      <vt:lpstr>Latar Belakang</vt:lpstr>
      <vt:lpstr>Latar Belakang</vt:lpstr>
      <vt:lpstr>Latar Belakang</vt:lpstr>
      <vt:lpstr>Latar Belakang</vt:lpstr>
      <vt:lpstr>Latar Belakang</vt:lpstr>
      <vt:lpstr>Cara Mengelola Waktu Belajar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</dc:creator>
  <cp:lastModifiedBy>Darsih Idayani</cp:lastModifiedBy>
  <cp:revision>4</cp:revision>
  <dcterms:modified xsi:type="dcterms:W3CDTF">2023-08-13T06:35:15Z</dcterms:modified>
</cp:coreProperties>
</file>