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8" r:id="rId2"/>
    <p:sldId id="318" r:id="rId3"/>
    <p:sldId id="291" r:id="rId4"/>
    <p:sldId id="280" r:id="rId5"/>
    <p:sldId id="292" r:id="rId6"/>
    <p:sldId id="316" r:id="rId7"/>
    <p:sldId id="293" r:id="rId8"/>
    <p:sldId id="317" r:id="rId9"/>
    <p:sldId id="294" r:id="rId10"/>
    <p:sldId id="295" r:id="rId11"/>
  </p:sldIdLst>
  <p:sldSz cx="12192000" cy="6858000"/>
  <p:notesSz cx="6858000" cy="9144000"/>
  <p:defaultTextStyle>
    <a:defPPr>
      <a:defRPr lang="id-ID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00FF77"/>
    <a:srgbClr val="00FFB7"/>
    <a:srgbClr val="0000CC"/>
    <a:srgbClr val="152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7EF76B-C763-4EA5-9B57-1AF1BEAB606F}" v="107" dt="2023-01-30T07:55:49.892"/>
    <p1510:client id="{2355A261-C4B3-FBBC-3161-943C0838C1F0}" v="29" dt="2023-02-02T09:06:36.411"/>
    <p1510:client id="{27E797CC-3397-A0CA-E969-3F665832FA46}" v="489" dt="2023-02-01T09:25:32.925"/>
    <p1510:client id="{567B5E99-863E-19C2-0018-585B84F5B616}" v="3" dt="2023-02-02T14:51:22.865"/>
    <p1510:client id="{5777F0C8-7A22-C750-DDC2-236A195B0B32}" v="2755" dt="2023-02-02T08:55:30.701"/>
    <p1510:client id="{6EE53CB5-3049-3D39-CB68-19E5CD2122FD}" v="279" dt="2023-02-01T17:03:42.962"/>
    <p1510:client id="{865B4A56-1F59-6322-4EBC-3782AD4E007B}" v="43" dt="2023-02-02T08:33:20.012"/>
    <p1510:client id="{D7B9D44F-1764-DFC0-E5FA-DA705DD9C987}" v="129" dt="2023-02-03T03:50:03.043"/>
    <p1510:client id="{E3D15DE7-EE05-8CE5-3ACC-DCC8AA169B81}" v="1472" dt="2023-01-31T09:22:01.813"/>
    <p1510:client id="{EA46E076-7F6E-4313-BD65-72DBF1ADB230}" v="232" dt="2023-02-02T01:28:29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ti Umamah Naili Muna" userId="S::naili@ecampus.ut.ac.id::c26e7a8f-8622-451b-abff-9600629440f5" providerId="AD" clId="Web-{6EE53CB5-3049-3D39-CB68-19E5CD2122FD}"/>
    <pc:docChg chg="addSld modSld">
      <pc:chgData name="Siti Umamah Naili Muna" userId="S::naili@ecampus.ut.ac.id::c26e7a8f-8622-451b-abff-9600629440f5" providerId="AD" clId="Web-{6EE53CB5-3049-3D39-CB68-19E5CD2122FD}" dt="2023-02-01T17:03:41.947" v="281" actId="20577"/>
      <pc:docMkLst>
        <pc:docMk/>
      </pc:docMkLst>
      <pc:sldChg chg="addSp modSp">
        <pc:chgData name="Siti Umamah Naili Muna" userId="S::naili@ecampus.ut.ac.id::c26e7a8f-8622-451b-abff-9600629440f5" providerId="AD" clId="Web-{6EE53CB5-3049-3D39-CB68-19E5CD2122FD}" dt="2023-02-01T16:44:23.354" v="142" actId="20577"/>
        <pc:sldMkLst>
          <pc:docMk/>
          <pc:sldMk cId="856782543" sldId="259"/>
        </pc:sldMkLst>
        <pc:spChg chg="add mod">
          <ac:chgData name="Siti Umamah Naili Muna" userId="S::naili@ecampus.ut.ac.id::c26e7a8f-8622-451b-abff-9600629440f5" providerId="AD" clId="Web-{6EE53CB5-3049-3D39-CB68-19E5CD2122FD}" dt="2023-02-01T16:44:23.354" v="142" actId="20577"/>
          <ac:spMkLst>
            <pc:docMk/>
            <pc:sldMk cId="856782543" sldId="259"/>
            <ac:spMk id="4" creationId="{0232B4EA-7784-EA54-6CF7-C79D138DE81F}"/>
          </ac:spMkLst>
        </pc:spChg>
      </pc:sldChg>
      <pc:sldChg chg="modSp">
        <pc:chgData name="Siti Umamah Naili Muna" userId="S::naili@ecampus.ut.ac.id::c26e7a8f-8622-451b-abff-9600629440f5" providerId="AD" clId="Web-{6EE53CB5-3049-3D39-CB68-19E5CD2122FD}" dt="2023-02-01T16:43:53.399" v="131" actId="20577"/>
        <pc:sldMkLst>
          <pc:docMk/>
          <pc:sldMk cId="3001494043" sldId="268"/>
        </pc:sldMkLst>
        <pc:spChg chg="mod">
          <ac:chgData name="Siti Umamah Naili Muna" userId="S::naili@ecampus.ut.ac.id::c26e7a8f-8622-451b-abff-9600629440f5" providerId="AD" clId="Web-{6EE53CB5-3049-3D39-CB68-19E5CD2122FD}" dt="2023-02-01T16:29:36.318" v="19" actId="20577"/>
          <ac:spMkLst>
            <pc:docMk/>
            <pc:sldMk cId="3001494043" sldId="268"/>
            <ac:spMk id="2" creationId="{CDE42021-FC34-719A-5772-8B55AC29C36D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43:53.399" v="131" actId="20577"/>
          <ac:spMkLst>
            <pc:docMk/>
            <pc:sldMk cId="3001494043" sldId="268"/>
            <ac:spMk id="3" creationId="{BCDFF79A-D71B-4FBA-3173-E140DFCAAC7B}"/>
          </ac:spMkLst>
        </pc:spChg>
      </pc:sldChg>
      <pc:sldChg chg="modSp">
        <pc:chgData name="Siti Umamah Naili Muna" userId="S::naili@ecampus.ut.ac.id::c26e7a8f-8622-451b-abff-9600629440f5" providerId="AD" clId="Web-{6EE53CB5-3049-3D39-CB68-19E5CD2122FD}" dt="2023-02-01T17:03:41.947" v="281" actId="20577"/>
        <pc:sldMkLst>
          <pc:docMk/>
          <pc:sldMk cId="4278558527" sldId="273"/>
        </pc:sldMkLst>
        <pc:spChg chg="mod">
          <ac:chgData name="Siti Umamah Naili Muna" userId="S::naili@ecampus.ut.ac.id::c26e7a8f-8622-451b-abff-9600629440f5" providerId="AD" clId="Web-{6EE53CB5-3049-3D39-CB68-19E5CD2122FD}" dt="2023-02-01T17:03:41.947" v="281" actId="20577"/>
          <ac:spMkLst>
            <pc:docMk/>
            <pc:sldMk cId="4278558527" sldId="273"/>
            <ac:spMk id="2" creationId="{7C1D0F79-5D99-E88E-36E2-068CF74F14EB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7:03:01.430" v="275" actId="20577"/>
          <ac:spMkLst>
            <pc:docMk/>
            <pc:sldMk cId="4278558527" sldId="273"/>
            <ac:spMk id="3" creationId="{162B0F21-1921-40AC-3291-83A440B984FE}"/>
          </ac:spMkLst>
        </pc:spChg>
      </pc:sldChg>
      <pc:sldChg chg="modSp new">
        <pc:chgData name="Siti Umamah Naili Muna" userId="S::naili@ecampus.ut.ac.id::c26e7a8f-8622-451b-abff-9600629440f5" providerId="AD" clId="Web-{6EE53CB5-3049-3D39-CB68-19E5CD2122FD}" dt="2023-02-01T16:32:16.934" v="47" actId="20577"/>
        <pc:sldMkLst>
          <pc:docMk/>
          <pc:sldMk cId="3752159104" sldId="274"/>
        </pc:sldMkLst>
        <pc:spChg chg="mod">
          <ac:chgData name="Siti Umamah Naili Muna" userId="S::naili@ecampus.ut.ac.id::c26e7a8f-8622-451b-abff-9600629440f5" providerId="AD" clId="Web-{6EE53CB5-3049-3D39-CB68-19E5CD2122FD}" dt="2023-02-01T16:32:09.950" v="41" actId="20577"/>
          <ac:spMkLst>
            <pc:docMk/>
            <pc:sldMk cId="3752159104" sldId="274"/>
            <ac:spMk id="2" creationId="{4F2D889A-7F2A-A853-6DF4-9EFD8152264B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32:16.934" v="47" actId="20577"/>
          <ac:spMkLst>
            <pc:docMk/>
            <pc:sldMk cId="3752159104" sldId="274"/>
            <ac:spMk id="3" creationId="{6B4220E2-91E9-E7C0-5080-8A6BEDFE3166}"/>
          </ac:spMkLst>
        </pc:spChg>
      </pc:sldChg>
      <pc:sldChg chg="addSp delSp modSp add replId">
        <pc:chgData name="Siti Umamah Naili Muna" userId="S::naili@ecampus.ut.ac.id::c26e7a8f-8622-451b-abff-9600629440f5" providerId="AD" clId="Web-{6EE53CB5-3049-3D39-CB68-19E5CD2122FD}" dt="2023-02-01T16:39:58.140" v="83" actId="1076"/>
        <pc:sldMkLst>
          <pc:docMk/>
          <pc:sldMk cId="202116578" sldId="275"/>
        </pc:sldMkLst>
        <pc:spChg chg="mod">
          <ac:chgData name="Siti Umamah Naili Muna" userId="S::naili@ecampus.ut.ac.id::c26e7a8f-8622-451b-abff-9600629440f5" providerId="AD" clId="Web-{6EE53CB5-3049-3D39-CB68-19E5CD2122FD}" dt="2023-02-01T16:34:29.689" v="51" actId="20577"/>
          <ac:spMkLst>
            <pc:docMk/>
            <pc:sldMk cId="202116578" sldId="275"/>
            <ac:spMk id="2" creationId="{4E60AF08-E431-764E-0A14-ED7FEF36A267}"/>
          </ac:spMkLst>
        </pc:spChg>
        <pc:spChg chg="add del mod">
          <ac:chgData name="Siti Umamah Naili Muna" userId="S::naili@ecampus.ut.ac.id::c26e7a8f-8622-451b-abff-9600629440f5" providerId="AD" clId="Web-{6EE53CB5-3049-3D39-CB68-19E5CD2122FD}" dt="2023-02-01T16:39:43.327" v="80"/>
          <ac:spMkLst>
            <pc:docMk/>
            <pc:sldMk cId="202116578" sldId="275"/>
            <ac:spMk id="5" creationId="{E552E9AB-B3D5-BBDA-C47E-C2DA19BF63D4}"/>
          </ac:spMkLst>
        </pc:spChg>
        <pc:spChg chg="add mod">
          <ac:chgData name="Siti Umamah Naili Muna" userId="S::naili@ecampus.ut.ac.id::c26e7a8f-8622-451b-abff-9600629440f5" providerId="AD" clId="Web-{6EE53CB5-3049-3D39-CB68-19E5CD2122FD}" dt="2023-02-01T16:39:33.639" v="77" actId="1076"/>
          <ac:spMkLst>
            <pc:docMk/>
            <pc:sldMk cId="202116578" sldId="275"/>
            <ac:spMk id="6" creationId="{509FF5FC-7FFA-3473-2A67-929C35ECE6B8}"/>
          </ac:spMkLst>
        </pc:spChg>
        <pc:spChg chg="add mod">
          <ac:chgData name="Siti Umamah Naili Muna" userId="S::naili@ecampus.ut.ac.id::c26e7a8f-8622-451b-abff-9600629440f5" providerId="AD" clId="Web-{6EE53CB5-3049-3D39-CB68-19E5CD2122FD}" dt="2023-02-01T16:39:58.140" v="83" actId="1076"/>
          <ac:spMkLst>
            <pc:docMk/>
            <pc:sldMk cId="202116578" sldId="275"/>
            <ac:spMk id="7" creationId="{1895AFE8-5129-8D5F-49CB-24EE789347F6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36:25.866" v="60"/>
          <ac:spMkLst>
            <pc:docMk/>
            <pc:sldMk cId="202116578" sldId="275"/>
            <ac:spMk id="9" creationId="{64FE048D-AB65-1B80-030C-631AB3CA77E3}"/>
          </ac:spMkLst>
        </pc:spChg>
        <pc:spChg chg="add mod">
          <ac:chgData name="Siti Umamah Naili Muna" userId="S::naili@ecampus.ut.ac.id::c26e7a8f-8622-451b-abff-9600629440f5" providerId="AD" clId="Web-{6EE53CB5-3049-3D39-CB68-19E5CD2122FD}" dt="2023-02-01T16:39:49.562" v="82" actId="1076"/>
          <ac:spMkLst>
            <pc:docMk/>
            <pc:sldMk cId="202116578" sldId="275"/>
            <ac:spMk id="10" creationId="{169F18E5-4AE4-153B-61D0-727D21C5D15D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37:18.431" v="61"/>
          <ac:spMkLst>
            <pc:docMk/>
            <pc:sldMk cId="202116578" sldId="275"/>
            <ac:spMk id="12" creationId="{8D2D1442-9B5E-F04D-5E6B-DC1402B0C6B9}"/>
          </ac:spMkLst>
        </pc:spChg>
        <pc:spChg chg="del">
          <ac:chgData name="Siti Umamah Naili Muna" userId="S::naili@ecampus.ut.ac.id::c26e7a8f-8622-451b-abff-9600629440f5" providerId="AD" clId="Web-{6EE53CB5-3049-3D39-CB68-19E5CD2122FD}" dt="2023-02-01T16:37:30.540" v="62"/>
          <ac:spMkLst>
            <pc:docMk/>
            <pc:sldMk cId="202116578" sldId="275"/>
            <ac:spMk id="13" creationId="{0890C718-7277-F8DF-FDB8-086B50888CD0}"/>
          </ac:spMkLst>
        </pc:spChg>
        <pc:spChg chg="del">
          <ac:chgData name="Siti Umamah Naili Muna" userId="S::naili@ecampus.ut.ac.id::c26e7a8f-8622-451b-abff-9600629440f5" providerId="AD" clId="Web-{6EE53CB5-3049-3D39-CB68-19E5CD2122FD}" dt="2023-02-01T16:37:36.509" v="63"/>
          <ac:spMkLst>
            <pc:docMk/>
            <pc:sldMk cId="202116578" sldId="275"/>
            <ac:spMk id="14" creationId="{95F4E5FD-D438-5977-7E2D-6CB0894FBB74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39:11.810" v="69" actId="20577"/>
          <ac:spMkLst>
            <pc:docMk/>
            <pc:sldMk cId="202116578" sldId="275"/>
            <ac:spMk id="20" creationId="{2BA7BA18-E9C7-59AF-BE63-AF999EADD709}"/>
          </ac:spMkLst>
        </pc:spChg>
        <pc:spChg chg="del">
          <ac:chgData name="Siti Umamah Naili Muna" userId="S::naili@ecampus.ut.ac.id::c26e7a8f-8622-451b-abff-9600629440f5" providerId="AD" clId="Web-{6EE53CB5-3049-3D39-CB68-19E5CD2122FD}" dt="2023-02-01T16:37:39.103" v="64"/>
          <ac:spMkLst>
            <pc:docMk/>
            <pc:sldMk cId="202116578" sldId="275"/>
            <ac:spMk id="21" creationId="{8E84B055-1BEB-204B-190F-7FE24907F481}"/>
          </ac:spMkLst>
        </pc:spChg>
        <pc:picChg chg="add mod">
          <ac:chgData name="Siti Umamah Naili Muna" userId="S::naili@ecampus.ut.ac.id::c26e7a8f-8622-451b-abff-9600629440f5" providerId="AD" clId="Web-{6EE53CB5-3049-3D39-CB68-19E5CD2122FD}" dt="2023-02-01T16:35:02.972" v="55" actId="14100"/>
          <ac:picMkLst>
            <pc:docMk/>
            <pc:sldMk cId="202116578" sldId="275"/>
            <ac:picMk id="4" creationId="{203778B3-80C1-BBD0-CED1-D1D0A5D502C9}"/>
          </ac:picMkLst>
        </pc:picChg>
        <pc:picChg chg="del">
          <ac:chgData name="Siti Umamah Naili Muna" userId="S::naili@ecampus.ut.ac.id::c26e7a8f-8622-451b-abff-9600629440f5" providerId="AD" clId="Web-{6EE53CB5-3049-3D39-CB68-19E5CD2122FD}" dt="2023-02-01T16:34:57.519" v="52"/>
          <ac:picMkLst>
            <pc:docMk/>
            <pc:sldMk cId="202116578" sldId="275"/>
            <ac:picMk id="8" creationId="{D8043DBA-A7D2-9C55-C03C-2CCE9D6FA1B8}"/>
          </ac:picMkLst>
        </pc:picChg>
      </pc:sldChg>
      <pc:sldChg chg="modSp new">
        <pc:chgData name="Siti Umamah Naili Muna" userId="S::naili@ecampus.ut.ac.id::c26e7a8f-8622-451b-abff-9600629440f5" providerId="AD" clId="Web-{6EE53CB5-3049-3D39-CB68-19E5CD2122FD}" dt="2023-02-01T16:58:19.668" v="174" actId="20577"/>
        <pc:sldMkLst>
          <pc:docMk/>
          <pc:sldMk cId="1851081741" sldId="276"/>
        </pc:sldMkLst>
        <pc:spChg chg="mod">
          <ac:chgData name="Siti Umamah Naili Muna" userId="S::naili@ecampus.ut.ac.id::c26e7a8f-8622-451b-abff-9600629440f5" providerId="AD" clId="Web-{6EE53CB5-3049-3D39-CB68-19E5CD2122FD}" dt="2023-02-01T16:57:27.291" v="158" actId="20577"/>
          <ac:spMkLst>
            <pc:docMk/>
            <pc:sldMk cId="1851081741" sldId="276"/>
            <ac:spMk id="2" creationId="{EE8462B8-B68A-F05A-DDB8-99FE894AA56A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6:58:19.668" v="174" actId="20577"/>
          <ac:spMkLst>
            <pc:docMk/>
            <pc:sldMk cId="1851081741" sldId="276"/>
            <ac:spMk id="3" creationId="{65B18B0C-89D6-9161-B7E7-28C6B5C6412C}"/>
          </ac:spMkLst>
        </pc:spChg>
      </pc:sldChg>
      <pc:sldChg chg="modSp new">
        <pc:chgData name="Siti Umamah Naili Muna" userId="S::naili@ecampus.ut.ac.id::c26e7a8f-8622-451b-abff-9600629440f5" providerId="AD" clId="Web-{6EE53CB5-3049-3D39-CB68-19E5CD2122FD}" dt="2023-02-01T17:01:32.770" v="200" actId="20577"/>
        <pc:sldMkLst>
          <pc:docMk/>
          <pc:sldMk cId="2688359896" sldId="277"/>
        </pc:sldMkLst>
        <pc:spChg chg="mod">
          <ac:chgData name="Siti Umamah Naili Muna" userId="S::naili@ecampus.ut.ac.id::c26e7a8f-8622-451b-abff-9600629440f5" providerId="AD" clId="Web-{6EE53CB5-3049-3D39-CB68-19E5CD2122FD}" dt="2023-02-01T16:58:37.497" v="180" actId="20577"/>
          <ac:spMkLst>
            <pc:docMk/>
            <pc:sldMk cId="2688359896" sldId="277"/>
            <ac:spMk id="2" creationId="{B1AACADE-0016-9CF0-A94E-B85CDE12B0DC}"/>
          </ac:spMkLst>
        </pc:spChg>
        <pc:spChg chg="mod">
          <ac:chgData name="Siti Umamah Naili Muna" userId="S::naili@ecampus.ut.ac.id::c26e7a8f-8622-451b-abff-9600629440f5" providerId="AD" clId="Web-{6EE53CB5-3049-3D39-CB68-19E5CD2122FD}" dt="2023-02-01T17:01:32.770" v="200" actId="20577"/>
          <ac:spMkLst>
            <pc:docMk/>
            <pc:sldMk cId="2688359896" sldId="277"/>
            <ac:spMk id="3" creationId="{E3FEAB4C-4B90-B997-4A98-7FBE768B0B2A}"/>
          </ac:spMkLst>
        </pc:spChg>
      </pc:sldChg>
    </pc:docChg>
  </pc:docChgLst>
  <pc:docChgLst>
    <pc:chgData name="Siti Umamah Naili Muna" userId="S::naili@ecampus.ut.ac.id::c26e7a8f-8622-451b-abff-9600629440f5" providerId="AD" clId="Web-{2355A261-C4B3-FBBC-3161-943C0838C1F0}"/>
    <pc:docChg chg="modSld">
      <pc:chgData name="Siti Umamah Naili Muna" userId="S::naili@ecampus.ut.ac.id::c26e7a8f-8622-451b-abff-9600629440f5" providerId="AD" clId="Web-{2355A261-C4B3-FBBC-3161-943C0838C1F0}" dt="2023-02-02T09:06:36.411" v="33" actId="1076"/>
      <pc:docMkLst>
        <pc:docMk/>
      </pc:docMkLst>
      <pc:sldChg chg="modSp">
        <pc:chgData name="Siti Umamah Naili Muna" userId="S::naili@ecampus.ut.ac.id::c26e7a8f-8622-451b-abff-9600629440f5" providerId="AD" clId="Web-{2355A261-C4B3-FBBC-3161-943C0838C1F0}" dt="2023-02-02T09:05:12.050" v="11" actId="20577"/>
        <pc:sldMkLst>
          <pc:docMk/>
          <pc:sldMk cId="3708676700" sldId="284"/>
        </pc:sldMkLst>
        <pc:spChg chg="mod">
          <ac:chgData name="Siti Umamah Naili Muna" userId="S::naili@ecampus.ut.ac.id::c26e7a8f-8622-451b-abff-9600629440f5" providerId="AD" clId="Web-{2355A261-C4B3-FBBC-3161-943C0838C1F0}" dt="2023-02-02T09:05:12.050" v="11" actId="20577"/>
          <ac:spMkLst>
            <pc:docMk/>
            <pc:sldMk cId="3708676700" sldId="284"/>
            <ac:spMk id="2" creationId="{1927C063-6FCC-927B-48EF-FFC4E8B40DD8}"/>
          </ac:spMkLst>
        </pc:spChg>
      </pc:sldChg>
      <pc:sldChg chg="addSp modSp mod setBg">
        <pc:chgData name="Siti Umamah Naili Muna" userId="S::naili@ecampus.ut.ac.id::c26e7a8f-8622-451b-abff-9600629440f5" providerId="AD" clId="Web-{2355A261-C4B3-FBBC-3161-943C0838C1F0}" dt="2023-02-02T09:04:14.533" v="5" actId="20577"/>
        <pc:sldMkLst>
          <pc:docMk/>
          <pc:sldMk cId="1807146999" sldId="285"/>
        </pc:sldMkLst>
        <pc:spChg chg="mod">
          <ac:chgData name="Siti Umamah Naili Muna" userId="S::naili@ecampus.ut.ac.id::c26e7a8f-8622-451b-abff-9600629440f5" providerId="AD" clId="Web-{2355A261-C4B3-FBBC-3161-943C0838C1F0}" dt="2023-02-02T09:04:14.533" v="5" actId="20577"/>
          <ac:spMkLst>
            <pc:docMk/>
            <pc:sldMk cId="1807146999" sldId="285"/>
            <ac:spMk id="9" creationId="{1904F255-C122-6D0D-F4A9-0EFD2AB2DF41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3:50.892" v="0"/>
          <ac:spMkLst>
            <pc:docMk/>
            <pc:sldMk cId="1807146999" sldId="285"/>
            <ac:spMk id="11" creationId="{BA79A7CF-01AF-4178-9369-94E0C90EB046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3:50.892" v="0"/>
          <ac:spMkLst>
            <pc:docMk/>
            <pc:sldMk cId="1807146999" sldId="285"/>
            <ac:spMk id="12" creationId="{99413ED5-9ED4-4772-BCE4-2BCAE6B12E35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3:50.892" v="0"/>
          <ac:spMkLst>
            <pc:docMk/>
            <pc:sldMk cId="1807146999" sldId="285"/>
            <ac:spMk id="13" creationId="{04357C93-F0CB-4A1C-8F77-4E9063789819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3:50.892" v="0"/>
          <ac:spMkLst>
            <pc:docMk/>
            <pc:sldMk cId="1807146999" sldId="285"/>
            <ac:spMk id="20" creationId="{90F533E9-6690-41A8-A372-4C6C622D028D}"/>
          </ac:spMkLst>
        </pc:spChg>
        <pc:picChg chg="mod ord">
          <ac:chgData name="Siti Umamah Naili Muna" userId="S::naili@ecampus.ut.ac.id::c26e7a8f-8622-451b-abff-9600629440f5" providerId="AD" clId="Web-{2355A261-C4B3-FBBC-3161-943C0838C1F0}" dt="2023-02-02T09:03:50.892" v="0"/>
          <ac:picMkLst>
            <pc:docMk/>
            <pc:sldMk cId="1807146999" sldId="285"/>
            <ac:picMk id="7" creationId="{81511A2B-05D3-7DB3-FA10-936CE41CCCFA}"/>
          </ac:picMkLst>
        </pc:picChg>
      </pc:sldChg>
      <pc:sldChg chg="addSp delSp modSp mod setBg">
        <pc:chgData name="Siti Umamah Naili Muna" userId="S::naili@ecampus.ut.ac.id::c26e7a8f-8622-451b-abff-9600629440f5" providerId="AD" clId="Web-{2355A261-C4B3-FBBC-3161-943C0838C1F0}" dt="2023-02-02T09:06:36.411" v="33" actId="1076"/>
        <pc:sldMkLst>
          <pc:docMk/>
          <pc:sldMk cId="3607934239" sldId="286"/>
        </pc:sldMkLst>
        <pc:spChg chg="mod">
          <ac:chgData name="Siti Umamah Naili Muna" userId="S::naili@ecampus.ut.ac.id::c26e7a8f-8622-451b-abff-9600629440f5" providerId="AD" clId="Web-{2355A261-C4B3-FBBC-3161-943C0838C1F0}" dt="2023-02-02T09:06:36.411" v="33" actId="1076"/>
          <ac:spMkLst>
            <pc:docMk/>
            <pc:sldMk cId="3607934239" sldId="286"/>
            <ac:spMk id="2" creationId="{244EF8B3-DE2F-6C7A-7756-ADF9419872D5}"/>
          </ac:spMkLst>
        </pc:spChg>
        <pc:spChg chg="add del mod">
          <ac:chgData name="Siti Umamah Naili Muna" userId="S::naili@ecampus.ut.ac.id::c26e7a8f-8622-451b-abff-9600629440f5" providerId="AD" clId="Web-{2355A261-C4B3-FBBC-3161-943C0838C1F0}" dt="2023-02-02T09:04:59.300" v="7"/>
          <ac:spMkLst>
            <pc:docMk/>
            <pc:sldMk cId="3607934239" sldId="286"/>
            <ac:spMk id="5" creationId="{407E9D16-ECB6-5C39-6C35-8CE7C07B235B}"/>
          </ac:spMkLst>
        </pc:spChg>
        <pc:spChg chg="add del">
          <ac:chgData name="Siti Umamah Naili Muna" userId="S::naili@ecampus.ut.ac.id::c26e7a8f-8622-451b-abff-9600629440f5" providerId="AD" clId="Web-{2355A261-C4B3-FBBC-3161-943C0838C1F0}" dt="2023-02-02T09:06:01.316" v="24"/>
          <ac:spMkLst>
            <pc:docMk/>
            <pc:sldMk cId="3607934239" sldId="286"/>
            <ac:spMk id="11" creationId="{9180DE06-7362-4888-AADA-7AADD57AC49D}"/>
          </ac:spMkLst>
        </pc:spChg>
        <pc:spChg chg="add del">
          <ac:chgData name="Siti Umamah Naili Muna" userId="S::naili@ecampus.ut.ac.id::c26e7a8f-8622-451b-abff-9600629440f5" providerId="AD" clId="Web-{2355A261-C4B3-FBBC-3161-943C0838C1F0}" dt="2023-02-02T09:06:01.316" v="24"/>
          <ac:spMkLst>
            <pc:docMk/>
            <pc:sldMk cId="3607934239" sldId="286"/>
            <ac:spMk id="17" creationId="{04357C93-F0CB-4A1C-8F77-4E9063789819}"/>
          </ac:spMkLst>
        </pc:spChg>
        <pc:spChg chg="add del">
          <ac:chgData name="Siti Umamah Naili Muna" userId="S::naili@ecampus.ut.ac.id::c26e7a8f-8622-451b-abff-9600629440f5" providerId="AD" clId="Web-{2355A261-C4B3-FBBC-3161-943C0838C1F0}" dt="2023-02-02T09:06:03.630" v="26"/>
          <ac:spMkLst>
            <pc:docMk/>
            <pc:sldMk cId="3607934239" sldId="286"/>
            <ac:spMk id="19" creationId="{D4771268-CB57-404A-9271-370EB28F6090}"/>
          </ac:spMkLst>
        </pc:spChg>
        <pc:spChg chg="add del">
          <ac:chgData name="Siti Umamah Naili Muna" userId="S::naili@ecampus.ut.ac.id::c26e7a8f-8622-451b-abff-9600629440f5" providerId="AD" clId="Web-{2355A261-C4B3-FBBC-3161-943C0838C1F0}" dt="2023-02-02T09:06:16.442" v="28"/>
          <ac:spMkLst>
            <pc:docMk/>
            <pc:sldMk cId="3607934239" sldId="286"/>
            <ac:spMk id="21" creationId="{9180DE06-7362-4888-AADA-7AADD57AC49D}"/>
          </ac:spMkLst>
        </pc:spChg>
        <pc:spChg chg="add del">
          <ac:chgData name="Siti Umamah Naili Muna" userId="S::naili@ecampus.ut.ac.id::c26e7a8f-8622-451b-abff-9600629440f5" providerId="AD" clId="Web-{2355A261-C4B3-FBBC-3161-943C0838C1F0}" dt="2023-02-02T09:06:16.442" v="28"/>
          <ac:spMkLst>
            <pc:docMk/>
            <pc:sldMk cId="3607934239" sldId="286"/>
            <ac:spMk id="23" creationId="{04357C93-F0CB-4A1C-8F77-4E9063789819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6:16.457" v="29"/>
          <ac:spMkLst>
            <pc:docMk/>
            <pc:sldMk cId="3607934239" sldId="286"/>
            <ac:spMk id="25" creationId="{91DC6ABD-215C-4EA8-A483-CEF5B99AB385}"/>
          </ac:spMkLst>
        </pc:spChg>
        <pc:spChg chg="add">
          <ac:chgData name="Siti Umamah Naili Muna" userId="S::naili@ecampus.ut.ac.id::c26e7a8f-8622-451b-abff-9600629440f5" providerId="AD" clId="Web-{2355A261-C4B3-FBBC-3161-943C0838C1F0}" dt="2023-02-02T09:06:16.457" v="29"/>
          <ac:spMkLst>
            <pc:docMk/>
            <pc:sldMk cId="3607934239" sldId="286"/>
            <ac:spMk id="27" creationId="{04357C93-F0CB-4A1C-8F77-4E9063789819}"/>
          </ac:spMkLst>
        </pc:spChg>
        <pc:grpChg chg="add del">
          <ac:chgData name="Siti Umamah Naili Muna" userId="S::naili@ecampus.ut.ac.id::c26e7a8f-8622-451b-abff-9600629440f5" providerId="AD" clId="Web-{2355A261-C4B3-FBBC-3161-943C0838C1F0}" dt="2023-02-02T09:06:01.316" v="24"/>
          <ac:grpSpMkLst>
            <pc:docMk/>
            <pc:sldMk cId="3607934239" sldId="286"/>
            <ac:grpSpMk id="13" creationId="{3AF6A671-C637-4547-85F4-51B6D1881399}"/>
          </ac:grpSpMkLst>
        </pc:grpChg>
        <pc:grpChg chg="add del">
          <ac:chgData name="Siti Umamah Naili Muna" userId="S::naili@ecampus.ut.ac.id::c26e7a8f-8622-451b-abff-9600629440f5" providerId="AD" clId="Web-{2355A261-C4B3-FBBC-3161-943C0838C1F0}" dt="2023-02-02T09:06:16.442" v="28"/>
          <ac:grpSpMkLst>
            <pc:docMk/>
            <pc:sldMk cId="3607934239" sldId="286"/>
            <ac:grpSpMk id="22" creationId="{3AF6A671-C637-4547-85F4-51B6D1881399}"/>
          </ac:grpSpMkLst>
        </pc:grpChg>
        <pc:grpChg chg="add">
          <ac:chgData name="Siti Umamah Naili Muna" userId="S::naili@ecampus.ut.ac.id::c26e7a8f-8622-451b-abff-9600629440f5" providerId="AD" clId="Web-{2355A261-C4B3-FBBC-3161-943C0838C1F0}" dt="2023-02-02T09:06:16.457" v="29"/>
          <ac:grpSpMkLst>
            <pc:docMk/>
            <pc:sldMk cId="3607934239" sldId="286"/>
            <ac:grpSpMk id="26" creationId="{3AF6A671-C637-4547-85F4-51B6D1881399}"/>
          </ac:grpSpMkLst>
        </pc:grpChg>
        <pc:picChg chg="del">
          <ac:chgData name="Siti Umamah Naili Muna" userId="S::naili@ecampus.ut.ac.id::c26e7a8f-8622-451b-abff-9600629440f5" providerId="AD" clId="Web-{2355A261-C4B3-FBBC-3161-943C0838C1F0}" dt="2023-02-02T09:04:17.908" v="6"/>
          <ac:picMkLst>
            <pc:docMk/>
            <pc:sldMk cId="3607934239" sldId="286"/>
            <ac:picMk id="4" creationId="{02B6B75C-6E45-AA63-E04E-A637933D9C22}"/>
          </ac:picMkLst>
        </pc:picChg>
        <pc:picChg chg="add mod">
          <ac:chgData name="Siti Umamah Naili Muna" userId="S::naili@ecampus.ut.ac.id::c26e7a8f-8622-451b-abff-9600629440f5" providerId="AD" clId="Web-{2355A261-C4B3-FBBC-3161-943C0838C1F0}" dt="2023-02-02T09:06:16.457" v="29"/>
          <ac:picMkLst>
            <pc:docMk/>
            <pc:sldMk cId="3607934239" sldId="286"/>
            <ac:picMk id="6" creationId="{6BF99E78-F79F-6148-EE10-AA767441C42F}"/>
          </ac:picMkLst>
        </pc:picChg>
      </pc:sldChg>
    </pc:docChg>
  </pc:docChgLst>
  <pc:docChgLst>
    <pc:chgData name="Siti Umamah Naili Muna" userId="S::naili@ecampus.ut.ac.id::c26e7a8f-8622-451b-abff-9600629440f5" providerId="AD" clId="Web-{27E797CC-3397-A0CA-E969-3F665832FA46}"/>
    <pc:docChg chg="addSld modSld">
      <pc:chgData name="Siti Umamah Naili Muna" userId="S::naili@ecampus.ut.ac.id::c26e7a8f-8622-451b-abff-9600629440f5" providerId="AD" clId="Web-{27E797CC-3397-A0CA-E969-3F665832FA46}" dt="2023-02-01T09:25:32.925" v="423"/>
      <pc:docMkLst>
        <pc:docMk/>
      </pc:docMkLst>
      <pc:sldChg chg="addSp modSp">
        <pc:chgData name="Siti Umamah Naili Muna" userId="S::naili@ecampus.ut.ac.id::c26e7a8f-8622-451b-abff-9600629440f5" providerId="AD" clId="Web-{27E797CC-3397-A0CA-E969-3F665832FA46}" dt="2023-02-01T08:48:01.229" v="221" actId="1076"/>
        <pc:sldMkLst>
          <pc:docMk/>
          <pc:sldMk cId="856782543" sldId="259"/>
        </pc:sldMkLst>
        <pc:spChg chg="mod">
          <ac:chgData name="Siti Umamah Naili Muna" userId="S::naili@ecampus.ut.ac.id::c26e7a8f-8622-451b-abff-9600629440f5" providerId="AD" clId="Web-{27E797CC-3397-A0CA-E969-3F665832FA46}" dt="2023-02-01T07:13:22.957" v="16" actId="20577"/>
          <ac:spMkLst>
            <pc:docMk/>
            <pc:sldMk cId="856782543" sldId="259"/>
            <ac:spMk id="2" creationId="{4E60AF08-E431-764E-0A14-ED7FEF36A267}"/>
          </ac:spMkLst>
        </pc:spChg>
        <pc:spChg chg="mod">
          <ac:chgData name="Siti Umamah Naili Muna" userId="S::naili@ecampus.ut.ac.id::c26e7a8f-8622-451b-abff-9600629440f5" providerId="AD" clId="Web-{27E797CC-3397-A0CA-E969-3F665832FA46}" dt="2023-02-01T08:47:04.744" v="209" actId="1076"/>
          <ac:spMkLst>
            <pc:docMk/>
            <pc:sldMk cId="856782543" sldId="259"/>
            <ac:spMk id="3" creationId="{51E5B883-F520-A1DA-3416-0A6432912A17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7:24.369" v="214" actId="1076"/>
          <ac:spMkLst>
            <pc:docMk/>
            <pc:sldMk cId="856782543" sldId="259"/>
            <ac:spMk id="5" creationId="{155C8F4B-6E67-6C76-66DE-24FE3B3C21BD}"/>
          </ac:spMkLst>
        </pc:spChg>
        <pc:picChg chg="add mod">
          <ac:chgData name="Siti Umamah Naili Muna" userId="S::naili@ecampus.ut.ac.id::c26e7a8f-8622-451b-abff-9600629440f5" providerId="AD" clId="Web-{27E797CC-3397-A0CA-E969-3F665832FA46}" dt="2023-02-01T08:46:54.275" v="205" actId="1076"/>
          <ac:picMkLst>
            <pc:docMk/>
            <pc:sldMk cId="856782543" sldId="259"/>
            <ac:picMk id="6" creationId="{D045BB02-0D8B-32F9-10A7-6BA8C7A650A5}"/>
          </ac:picMkLst>
        </pc:picChg>
        <pc:picChg chg="add mod">
          <ac:chgData name="Siti Umamah Naili Muna" userId="S::naili@ecampus.ut.ac.id::c26e7a8f-8622-451b-abff-9600629440f5" providerId="AD" clId="Web-{27E797CC-3397-A0CA-E969-3F665832FA46}" dt="2023-02-01T08:48:01.229" v="221" actId="1076"/>
          <ac:picMkLst>
            <pc:docMk/>
            <pc:sldMk cId="856782543" sldId="259"/>
            <ac:picMk id="7" creationId="{7721E71D-1906-D030-C226-90D9F38A057C}"/>
          </ac:picMkLst>
        </pc:picChg>
      </pc:sldChg>
      <pc:sldChg chg="modSp">
        <pc:chgData name="Siti Umamah Naili Muna" userId="S::naili@ecampus.ut.ac.id::c26e7a8f-8622-451b-abff-9600629440f5" providerId="AD" clId="Web-{27E797CC-3397-A0CA-E969-3F665832FA46}" dt="2023-02-01T07:12:19.174" v="1" actId="20577"/>
        <pc:sldMkLst>
          <pc:docMk/>
          <pc:sldMk cId="688014579" sldId="261"/>
        </pc:sldMkLst>
        <pc:spChg chg="mod">
          <ac:chgData name="Siti Umamah Naili Muna" userId="S::naili@ecampus.ut.ac.id::c26e7a8f-8622-451b-abff-9600629440f5" providerId="AD" clId="Web-{27E797CC-3397-A0CA-E969-3F665832FA46}" dt="2023-02-01T07:12:19.174" v="1" actId="20577"/>
          <ac:spMkLst>
            <pc:docMk/>
            <pc:sldMk cId="688014579" sldId="261"/>
            <ac:spMk id="2" creationId="{A887966A-0909-C1CD-BF35-3CD75077FB27}"/>
          </ac:spMkLst>
        </pc:spChg>
      </pc:sldChg>
      <pc:sldChg chg="addSp delSp modSp add replId">
        <pc:chgData name="Siti Umamah Naili Muna" userId="S::naili@ecampus.ut.ac.id::c26e7a8f-8622-451b-abff-9600629440f5" providerId="AD" clId="Web-{27E797CC-3397-A0CA-E969-3F665832FA46}" dt="2023-02-01T08:48:41.745" v="225"/>
        <pc:sldMkLst>
          <pc:docMk/>
          <pc:sldMk cId="2623726176" sldId="271"/>
        </pc:sldMkLst>
        <pc:spChg chg="mod">
          <ac:chgData name="Siti Umamah Naili Muna" userId="S::naili@ecampus.ut.ac.id::c26e7a8f-8622-451b-abff-9600629440f5" providerId="AD" clId="Web-{27E797CC-3397-A0CA-E969-3F665832FA46}" dt="2023-02-01T08:39:55.346" v="116" actId="20577"/>
          <ac:spMkLst>
            <pc:docMk/>
            <pc:sldMk cId="2623726176" sldId="271"/>
            <ac:spMk id="2" creationId="{4E60AF08-E431-764E-0A14-ED7FEF36A267}"/>
          </ac:spMkLst>
        </pc:spChg>
        <pc:spChg chg="del">
          <ac:chgData name="Siti Umamah Naili Muna" userId="S::naili@ecampus.ut.ac.id::c26e7a8f-8622-451b-abff-9600629440f5" providerId="AD" clId="Web-{27E797CC-3397-A0CA-E969-3F665832FA46}" dt="2023-02-01T08:40:03.283" v="117"/>
          <ac:spMkLst>
            <pc:docMk/>
            <pc:sldMk cId="2623726176" sldId="271"/>
            <ac:spMk id="3" creationId="{51E5B883-F520-A1DA-3416-0A6432912A17}"/>
          </ac:spMkLst>
        </pc:spChg>
        <pc:spChg chg="del">
          <ac:chgData name="Siti Umamah Naili Muna" userId="S::naili@ecampus.ut.ac.id::c26e7a8f-8622-451b-abff-9600629440f5" providerId="AD" clId="Web-{27E797CC-3397-A0CA-E969-3F665832FA46}" dt="2023-02-01T08:40:08.268" v="119"/>
          <ac:spMkLst>
            <pc:docMk/>
            <pc:sldMk cId="2623726176" sldId="271"/>
            <ac:spMk id="5" creationId="{155C8F4B-6E67-6C76-66DE-24FE3B3C21BD}"/>
          </ac:spMkLst>
        </pc:spChg>
        <pc:spChg chg="add del mod">
          <ac:chgData name="Siti Umamah Naili Muna" userId="S::naili@ecampus.ut.ac.id::c26e7a8f-8622-451b-abff-9600629440f5" providerId="AD" clId="Web-{27E797CC-3397-A0CA-E969-3F665832FA46}" dt="2023-02-01T08:40:05.674" v="118"/>
          <ac:spMkLst>
            <pc:docMk/>
            <pc:sldMk cId="2623726176" sldId="271"/>
            <ac:spMk id="6" creationId="{FDB0C783-4B6F-4670-ED41-DBE7432F9B06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1:05.972" v="138" actId="1076"/>
          <ac:spMkLst>
            <pc:docMk/>
            <pc:sldMk cId="2623726176" sldId="271"/>
            <ac:spMk id="9" creationId="{64FE048D-AB65-1B80-030C-631AB3CA77E3}"/>
          </ac:spMkLst>
        </pc:spChg>
        <pc:spChg chg="add del mod">
          <ac:chgData name="Siti Umamah Naili Muna" userId="S::naili@ecampus.ut.ac.id::c26e7a8f-8622-451b-abff-9600629440f5" providerId="AD" clId="Web-{27E797CC-3397-A0CA-E969-3F665832FA46}" dt="2023-02-01T08:40:54.128" v="133"/>
          <ac:spMkLst>
            <pc:docMk/>
            <pc:sldMk cId="2623726176" sldId="271"/>
            <ac:spMk id="10" creationId="{F0B3DE9E-552F-AB58-FE51-E4C86F7221D3}"/>
          </ac:spMkLst>
        </pc:spChg>
        <pc:spChg chg="add del mod">
          <ac:chgData name="Siti Umamah Naili Muna" userId="S::naili@ecampus.ut.ac.id::c26e7a8f-8622-451b-abff-9600629440f5" providerId="AD" clId="Web-{27E797CC-3397-A0CA-E969-3F665832FA46}" dt="2023-02-01T08:40:51.034" v="131"/>
          <ac:spMkLst>
            <pc:docMk/>
            <pc:sldMk cId="2623726176" sldId="271"/>
            <ac:spMk id="11" creationId="{D8583872-2A04-5CD7-0D0F-06BE823E8D1C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8:41.745" v="224"/>
          <ac:spMkLst>
            <pc:docMk/>
            <pc:sldMk cId="2623726176" sldId="271"/>
            <ac:spMk id="12" creationId="{8D2D1442-9B5E-F04D-5E6B-DC1402B0C6B9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8:41.745" v="225"/>
          <ac:spMkLst>
            <pc:docMk/>
            <pc:sldMk cId="2623726176" sldId="271"/>
            <ac:spMk id="13" creationId="{0890C718-7277-F8DF-FDB8-086B50888CD0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1:21.910" v="144" actId="1076"/>
          <ac:spMkLst>
            <pc:docMk/>
            <pc:sldMk cId="2623726176" sldId="271"/>
            <ac:spMk id="14" creationId="{95F4E5FD-D438-5977-7E2D-6CB0894FBB74}"/>
          </ac:spMkLst>
        </pc:spChg>
        <pc:spChg chg="add del">
          <ac:chgData name="Siti Umamah Naili Muna" userId="S::naili@ecampus.ut.ac.id::c26e7a8f-8622-451b-abff-9600629440f5" providerId="AD" clId="Web-{27E797CC-3397-A0CA-E969-3F665832FA46}" dt="2023-02-01T08:41:36.925" v="147"/>
          <ac:spMkLst>
            <pc:docMk/>
            <pc:sldMk cId="2623726176" sldId="271"/>
            <ac:spMk id="15" creationId="{28F262A2-94A8-8685-EC1C-B6CDD1277347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3:02.896" v="174" actId="1076"/>
          <ac:spMkLst>
            <pc:docMk/>
            <pc:sldMk cId="2623726176" sldId="271"/>
            <ac:spMk id="17" creationId="{7B856A69-A51D-E834-9F0F-83111513721A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3:17.412" v="178" actId="14100"/>
          <ac:spMkLst>
            <pc:docMk/>
            <pc:sldMk cId="2623726176" sldId="271"/>
            <ac:spMk id="19" creationId="{09C6C279-4E28-8D92-4051-CF4D4794264D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4:58.023" v="198" actId="20577"/>
          <ac:spMkLst>
            <pc:docMk/>
            <pc:sldMk cId="2623726176" sldId="271"/>
            <ac:spMk id="20" creationId="{2BA7BA18-E9C7-59AF-BE63-AF999EADD709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45:12.961" v="202" actId="20577"/>
          <ac:spMkLst>
            <pc:docMk/>
            <pc:sldMk cId="2623726176" sldId="271"/>
            <ac:spMk id="21" creationId="{8E84B055-1BEB-204B-190F-7FE24907F481}"/>
          </ac:spMkLst>
        </pc:spChg>
        <pc:picChg chg="add mod">
          <ac:chgData name="Siti Umamah Naili Muna" userId="S::naili@ecampus.ut.ac.id::c26e7a8f-8622-451b-abff-9600629440f5" providerId="AD" clId="Web-{27E797CC-3397-A0CA-E969-3F665832FA46}" dt="2023-02-01T08:45:24.914" v="203" actId="1076"/>
          <ac:picMkLst>
            <pc:docMk/>
            <pc:sldMk cId="2623726176" sldId="271"/>
            <ac:picMk id="8" creationId="{D8043DBA-A7D2-9C55-C03C-2CCE9D6FA1B8}"/>
          </ac:picMkLst>
        </pc:picChg>
      </pc:sldChg>
      <pc:sldChg chg="addSp delSp modSp new">
        <pc:chgData name="Siti Umamah Naili Muna" userId="S::naili@ecampus.ut.ac.id::c26e7a8f-8622-451b-abff-9600629440f5" providerId="AD" clId="Web-{27E797CC-3397-A0CA-E969-3F665832FA46}" dt="2023-02-01T09:25:18.065" v="422" actId="1076"/>
        <pc:sldMkLst>
          <pc:docMk/>
          <pc:sldMk cId="3898069851" sldId="272"/>
        </pc:sldMkLst>
        <pc:spChg chg="mod">
          <ac:chgData name="Siti Umamah Naili Muna" userId="S::naili@ecampus.ut.ac.id::c26e7a8f-8622-451b-abff-9600629440f5" providerId="AD" clId="Web-{27E797CC-3397-A0CA-E969-3F665832FA46}" dt="2023-02-01T08:51:52.311" v="230" actId="20577"/>
          <ac:spMkLst>
            <pc:docMk/>
            <pc:sldMk cId="3898069851" sldId="272"/>
            <ac:spMk id="2" creationId="{629D0C88-EAAF-49F2-0A23-DA8149C82BBE}"/>
          </ac:spMkLst>
        </pc:spChg>
        <pc:spChg chg="del">
          <ac:chgData name="Siti Umamah Naili Muna" userId="S::naili@ecampus.ut.ac.id::c26e7a8f-8622-451b-abff-9600629440f5" providerId="AD" clId="Web-{27E797CC-3397-A0CA-E969-3F665832FA46}" dt="2023-02-01T08:51:53.155" v="231"/>
          <ac:spMkLst>
            <pc:docMk/>
            <pc:sldMk cId="3898069851" sldId="272"/>
            <ac:spMk id="3" creationId="{FA409BB6-4198-7834-173C-2E618D6CAAA4}"/>
          </ac:spMkLst>
        </pc:spChg>
        <pc:spChg chg="add del mod">
          <ac:chgData name="Siti Umamah Naili Muna" userId="S::naili@ecampus.ut.ac.id::c26e7a8f-8622-451b-abff-9600629440f5" providerId="AD" clId="Web-{27E797CC-3397-A0CA-E969-3F665832FA46}" dt="2023-02-01T08:51:58.811" v="233"/>
          <ac:spMkLst>
            <pc:docMk/>
            <pc:sldMk cId="3898069851" sldId="272"/>
            <ac:spMk id="12" creationId="{0544BE51-16AE-DC1C-C5EE-8904D08FFA70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52:41.797" v="240"/>
          <ac:spMkLst>
            <pc:docMk/>
            <pc:sldMk cId="3898069851" sldId="272"/>
            <ac:spMk id="13" creationId="{65178A07-D472-50AC-8D31-AD71F0B6AD34}"/>
          </ac:spMkLst>
        </pc:spChg>
        <pc:spChg chg="add del mod">
          <ac:chgData name="Siti Umamah Naili Muna" userId="S::naili@ecampus.ut.ac.id::c26e7a8f-8622-451b-abff-9600629440f5" providerId="AD" clId="Web-{27E797CC-3397-A0CA-E969-3F665832FA46}" dt="2023-02-01T08:52:31.125" v="238"/>
          <ac:spMkLst>
            <pc:docMk/>
            <pc:sldMk cId="3898069851" sldId="272"/>
            <ac:spMk id="14" creationId="{74A114E0-5063-18D2-428B-5ABA200A112D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53:35.798" v="255" actId="1076"/>
          <ac:spMkLst>
            <pc:docMk/>
            <pc:sldMk cId="3898069851" sldId="272"/>
            <ac:spMk id="15" creationId="{75EAF7DB-FC5A-7BDA-5D4C-8224117BCD65}"/>
          </ac:spMkLst>
        </pc:spChg>
        <pc:spChg chg="add mod ord">
          <ac:chgData name="Siti Umamah Naili Muna" userId="S::naili@ecampus.ut.ac.id::c26e7a8f-8622-451b-abff-9600629440f5" providerId="AD" clId="Web-{27E797CC-3397-A0CA-E969-3F665832FA46}" dt="2023-02-01T09:16:10.884" v="398"/>
          <ac:spMkLst>
            <pc:docMk/>
            <pc:sldMk cId="3898069851" sldId="272"/>
            <ac:spMk id="16" creationId="{AD9E59CE-61FC-EDF3-3ECA-DC3436F8B788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53:33.344" v="254" actId="1076"/>
          <ac:spMkLst>
            <pc:docMk/>
            <pc:sldMk cId="3898069851" sldId="272"/>
            <ac:spMk id="17" creationId="{DE2F9D56-976A-0E18-5B1C-66AE008DE853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8:53:18.547" v="251" actId="1076"/>
          <ac:spMkLst>
            <pc:docMk/>
            <pc:sldMk cId="3898069851" sldId="272"/>
            <ac:spMk id="18" creationId="{0776F3C2-BCE4-DAD3-A2D4-0C62901EC87E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38.784" v="412" actId="1076"/>
          <ac:spMkLst>
            <pc:docMk/>
            <pc:sldMk cId="3898069851" sldId="272"/>
            <ac:spMk id="19" creationId="{E8149EA9-DCCC-4A46-389A-657A5861025F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42.690" v="413" actId="1076"/>
          <ac:spMkLst>
            <pc:docMk/>
            <pc:sldMk cId="3898069851" sldId="272"/>
            <ac:spMk id="20" creationId="{123473CE-5D2D-83D0-FD66-F31F42FA73D5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45.799" v="414" actId="1076"/>
          <ac:spMkLst>
            <pc:docMk/>
            <pc:sldMk cId="3898069851" sldId="272"/>
            <ac:spMk id="21" creationId="{9ACBF6CF-4057-24DD-BB10-668774DBA77C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50.065" v="415" actId="1076"/>
          <ac:spMkLst>
            <pc:docMk/>
            <pc:sldMk cId="3898069851" sldId="272"/>
            <ac:spMk id="22" creationId="{E7A44F5D-2270-2FD8-AE92-23DB33214AAB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52.753" v="416" actId="1076"/>
          <ac:spMkLst>
            <pc:docMk/>
            <pc:sldMk cId="3898069851" sldId="272"/>
            <ac:spMk id="23" creationId="{8D2D2EDD-6DB9-1432-7248-42B438B7A85C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4:58.424" v="417" actId="1076"/>
          <ac:spMkLst>
            <pc:docMk/>
            <pc:sldMk cId="3898069851" sldId="272"/>
            <ac:spMk id="24" creationId="{BCAD8AC4-CB5D-760B-FEFD-E780A6D76FD8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5:01.409" v="418" actId="1076"/>
          <ac:spMkLst>
            <pc:docMk/>
            <pc:sldMk cId="3898069851" sldId="272"/>
            <ac:spMk id="25" creationId="{ACCE1B12-A379-7170-5A75-62B93BFBCC1E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5:07.831" v="419" actId="1076"/>
          <ac:spMkLst>
            <pc:docMk/>
            <pc:sldMk cId="3898069851" sldId="272"/>
            <ac:spMk id="26" creationId="{83281D51-2A73-C637-8190-D0D52AF7EDCA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5:18.065" v="422" actId="1076"/>
          <ac:spMkLst>
            <pc:docMk/>
            <pc:sldMk cId="3898069851" sldId="272"/>
            <ac:spMk id="27" creationId="{06C60113-F714-987B-7AE1-82F4896CC211}"/>
          </ac:spMkLst>
        </pc:spChg>
        <pc:spChg chg="add mod">
          <ac:chgData name="Siti Umamah Naili Muna" userId="S::naili@ecampus.ut.ac.id::c26e7a8f-8622-451b-abff-9600629440f5" providerId="AD" clId="Web-{27E797CC-3397-A0CA-E969-3F665832FA46}" dt="2023-02-01T09:25:14.472" v="421" actId="1076"/>
          <ac:spMkLst>
            <pc:docMk/>
            <pc:sldMk cId="3898069851" sldId="272"/>
            <ac:spMk id="28" creationId="{09345F07-BF57-60AF-C104-F836EB338A7D}"/>
          </ac:spMkLst>
        </pc:spChg>
        <pc:graphicFrameChg chg="add del mod ord modGraphic">
          <ac:chgData name="Siti Umamah Naili Muna" userId="S::naili@ecampus.ut.ac.id::c26e7a8f-8622-451b-abff-9600629440f5" providerId="AD" clId="Web-{27E797CC-3397-A0CA-E969-3F665832FA46}" dt="2023-02-01T08:51:56.155" v="232"/>
          <ac:graphicFrameMkLst>
            <pc:docMk/>
            <pc:sldMk cId="3898069851" sldId="272"/>
            <ac:graphicFrameMk id="4" creationId="{9F232445-2E1C-4D35-C96B-7FEBC5981FFC}"/>
          </ac:graphicFrameMkLst>
        </pc:graphicFrameChg>
        <pc:picChg chg="add mod">
          <ac:chgData name="Siti Umamah Naili Muna" userId="S::naili@ecampus.ut.ac.id::c26e7a8f-8622-451b-abff-9600629440f5" providerId="AD" clId="Web-{27E797CC-3397-A0CA-E969-3F665832FA46}" dt="2023-02-01T09:05:57.233" v="379" actId="1076"/>
          <ac:picMkLst>
            <pc:docMk/>
            <pc:sldMk cId="3898069851" sldId="272"/>
            <ac:picMk id="29" creationId="{867467AF-096B-B162-A72D-604231DFB87A}"/>
          </ac:picMkLst>
        </pc:picChg>
        <pc:picChg chg="add del mod">
          <ac:chgData name="Siti Umamah Naili Muna" userId="S::naili@ecampus.ut.ac.id::c26e7a8f-8622-451b-abff-9600629440f5" providerId="AD" clId="Web-{27E797CC-3397-A0CA-E969-3F665832FA46}" dt="2023-02-01T09:07:13.062" v="381"/>
          <ac:picMkLst>
            <pc:docMk/>
            <pc:sldMk cId="3898069851" sldId="272"/>
            <ac:picMk id="30" creationId="{8BA793BE-D5C9-D7EE-B207-FF5C676114C7}"/>
          </ac:picMkLst>
        </pc:picChg>
        <pc:picChg chg="add mod">
          <ac:chgData name="Siti Umamah Naili Muna" userId="S::naili@ecampus.ut.ac.id::c26e7a8f-8622-451b-abff-9600629440f5" providerId="AD" clId="Web-{27E797CC-3397-A0CA-E969-3F665832FA46}" dt="2023-02-01T09:08:04.657" v="386" actId="1076"/>
          <ac:picMkLst>
            <pc:docMk/>
            <pc:sldMk cId="3898069851" sldId="272"/>
            <ac:picMk id="31" creationId="{8A45644D-E3B3-98A6-EC25-B869FA0629C5}"/>
          </ac:picMkLst>
        </pc:picChg>
        <pc:picChg chg="add mod ord">
          <ac:chgData name="Siti Umamah Naili Muna" userId="S::naili@ecampus.ut.ac.id::c26e7a8f-8622-451b-abff-9600629440f5" providerId="AD" clId="Web-{27E797CC-3397-A0CA-E969-3F665832FA46}" dt="2023-02-01T09:15:53.431" v="395"/>
          <ac:picMkLst>
            <pc:docMk/>
            <pc:sldMk cId="3898069851" sldId="272"/>
            <ac:picMk id="32" creationId="{E7F490E5-A571-B783-01D0-3D845D859F29}"/>
          </ac:picMkLst>
        </pc:picChg>
        <pc:picChg chg="add mod">
          <ac:chgData name="Siti Umamah Naili Muna" userId="S::naili@ecampus.ut.ac.id::c26e7a8f-8622-451b-abff-9600629440f5" providerId="AD" clId="Web-{27E797CC-3397-A0CA-E969-3F665832FA46}" dt="2023-02-01T09:22:53.594" v="403" actId="1076"/>
          <ac:picMkLst>
            <pc:docMk/>
            <pc:sldMk cId="3898069851" sldId="272"/>
            <ac:picMk id="33" creationId="{F48DFD96-7CC0-938D-5D2A-F41D4D44FBEC}"/>
          </ac:picMkLst>
        </pc:picChg>
        <pc:picChg chg="add mod">
          <ac:chgData name="Siti Umamah Naili Muna" userId="S::naili@ecampus.ut.ac.id::c26e7a8f-8622-451b-abff-9600629440f5" providerId="AD" clId="Web-{27E797CC-3397-A0CA-E969-3F665832FA46}" dt="2023-02-01T09:24:24.861" v="409" actId="1076"/>
          <ac:picMkLst>
            <pc:docMk/>
            <pc:sldMk cId="3898069851" sldId="272"/>
            <ac:picMk id="34" creationId="{20C52AFF-E95C-B58F-3EDE-61A05925929C}"/>
          </ac:picMkLst>
        </pc:picChg>
      </pc:sldChg>
      <pc:sldChg chg="new">
        <pc:chgData name="Siti Umamah Naili Muna" userId="S::naili@ecampus.ut.ac.id::c26e7a8f-8622-451b-abff-9600629440f5" providerId="AD" clId="Web-{27E797CC-3397-A0CA-E969-3F665832FA46}" dt="2023-02-01T09:25:32.925" v="423"/>
        <pc:sldMkLst>
          <pc:docMk/>
          <pc:sldMk cId="4278558527" sldId="273"/>
        </pc:sldMkLst>
      </pc:sldChg>
    </pc:docChg>
  </pc:docChgLst>
  <pc:docChgLst>
    <pc:chgData name="Siti Umamah Naili Muna" userId="S::naili@ecampus.ut.ac.id::c26e7a8f-8622-451b-abff-9600629440f5" providerId="AD" clId="Web-{567B5E99-863E-19C2-0018-585B84F5B616}"/>
    <pc:docChg chg="modSld">
      <pc:chgData name="Siti Umamah Naili Muna" userId="S::naili@ecampus.ut.ac.id::c26e7a8f-8622-451b-abff-9600629440f5" providerId="AD" clId="Web-{567B5E99-863E-19C2-0018-585B84F5B616}" dt="2023-02-02T14:51:20.537" v="0" actId="20577"/>
      <pc:docMkLst>
        <pc:docMk/>
      </pc:docMkLst>
      <pc:sldChg chg="modSp">
        <pc:chgData name="Siti Umamah Naili Muna" userId="S::naili@ecampus.ut.ac.id::c26e7a8f-8622-451b-abff-9600629440f5" providerId="AD" clId="Web-{567B5E99-863E-19C2-0018-585B84F5B616}" dt="2023-02-02T14:51:20.537" v="0" actId="20577"/>
        <pc:sldMkLst>
          <pc:docMk/>
          <pc:sldMk cId="4278558527" sldId="273"/>
        </pc:sldMkLst>
        <pc:spChg chg="mod">
          <ac:chgData name="Siti Umamah Naili Muna" userId="S::naili@ecampus.ut.ac.id::c26e7a8f-8622-451b-abff-9600629440f5" providerId="AD" clId="Web-{567B5E99-863E-19C2-0018-585B84F5B616}" dt="2023-02-02T14:51:20.537" v="0" actId="20577"/>
          <ac:spMkLst>
            <pc:docMk/>
            <pc:sldMk cId="4278558527" sldId="273"/>
            <ac:spMk id="9" creationId="{7E74991C-2AC3-469C-F8E9-5B6232178D25}"/>
          </ac:spMkLst>
        </pc:spChg>
      </pc:sldChg>
    </pc:docChg>
  </pc:docChgLst>
  <pc:docChgLst>
    <pc:chgData name="Siti Umamah Naili Muna" userId="S::naili@ecampus.ut.ac.id::c26e7a8f-8622-451b-abff-9600629440f5" providerId="AD" clId="Web-{D7B9D44F-1764-DFC0-E5FA-DA705DD9C987}"/>
    <pc:docChg chg="addSld modSld">
      <pc:chgData name="Siti Umamah Naili Muna" userId="S::naili@ecampus.ut.ac.id::c26e7a8f-8622-451b-abff-9600629440f5" providerId="AD" clId="Web-{D7B9D44F-1764-DFC0-E5FA-DA705DD9C987}" dt="2023-02-03T03:50:03.043" v="115" actId="20577"/>
      <pc:docMkLst>
        <pc:docMk/>
      </pc:docMkLst>
      <pc:sldChg chg="modSp">
        <pc:chgData name="Siti Umamah Naili Muna" userId="S::naili@ecampus.ut.ac.id::c26e7a8f-8622-451b-abff-9600629440f5" providerId="AD" clId="Web-{D7B9D44F-1764-DFC0-E5FA-DA705DD9C987}" dt="2023-02-03T03:33:21.882" v="41" actId="1076"/>
        <pc:sldMkLst>
          <pc:docMk/>
          <pc:sldMk cId="109857222" sldId="256"/>
        </pc:sldMkLst>
        <pc:spChg chg="mod">
          <ac:chgData name="Siti Umamah Naili Muna" userId="S::naili@ecampus.ut.ac.id::c26e7a8f-8622-451b-abff-9600629440f5" providerId="AD" clId="Web-{D7B9D44F-1764-DFC0-E5FA-DA705DD9C987}" dt="2023-02-03T03:33:21.882" v="41" actId="1076"/>
          <ac:spMkLst>
            <pc:docMk/>
            <pc:sldMk cId="109857222" sldId="256"/>
            <ac:spMk id="9" creationId="{C3449609-0327-53AC-98E5-F0236949C9A5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30:43.713" v="31" actId="20577"/>
        <pc:sldMkLst>
          <pc:docMk/>
          <pc:sldMk cId="1860126562" sldId="258"/>
        </pc:sldMkLst>
        <pc:spChg chg="mod">
          <ac:chgData name="Siti Umamah Naili Muna" userId="S::naili@ecampus.ut.ac.id::c26e7a8f-8622-451b-abff-9600629440f5" providerId="AD" clId="Web-{D7B9D44F-1764-DFC0-E5FA-DA705DD9C987}" dt="2023-02-03T02:30:43.713" v="31" actId="20577"/>
          <ac:spMkLst>
            <pc:docMk/>
            <pc:sldMk cId="1860126562" sldId="258"/>
            <ac:spMk id="6" creationId="{E9C353C4-70C8-DD20-C287-CAE8171AC6C2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3:48:16.383" v="108" actId="20577"/>
        <pc:sldMkLst>
          <pc:docMk/>
          <pc:sldMk cId="3786042121" sldId="266"/>
        </pc:sldMkLst>
        <pc:spChg chg="mod">
          <ac:chgData name="Siti Umamah Naili Muna" userId="S::naili@ecampus.ut.ac.id::c26e7a8f-8622-451b-abff-9600629440f5" providerId="AD" clId="Web-{D7B9D44F-1764-DFC0-E5FA-DA705DD9C987}" dt="2023-02-03T03:48:16.383" v="108" actId="20577"/>
          <ac:spMkLst>
            <pc:docMk/>
            <pc:sldMk cId="3786042121" sldId="266"/>
            <ac:spMk id="2" creationId="{4E60AF08-E431-764E-0A14-ED7FEF36A267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31:35.715" v="39" actId="20577"/>
        <pc:sldMkLst>
          <pc:docMk/>
          <pc:sldMk cId="202116578" sldId="275"/>
        </pc:sldMkLst>
        <pc:spChg chg="mod">
          <ac:chgData name="Siti Umamah Naili Muna" userId="S::naili@ecampus.ut.ac.id::c26e7a8f-8622-451b-abff-9600629440f5" providerId="AD" clId="Web-{D7B9D44F-1764-DFC0-E5FA-DA705DD9C987}" dt="2023-02-03T02:31:35.715" v="39" actId="20577"/>
          <ac:spMkLst>
            <pc:docMk/>
            <pc:sldMk cId="202116578" sldId="275"/>
            <ac:spMk id="17" creationId="{7B856A69-A51D-E834-9F0F-83111513721A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34:46.956" v="40" actId="20577"/>
        <pc:sldMkLst>
          <pc:docMk/>
          <pc:sldMk cId="3864146503" sldId="280"/>
        </pc:sldMkLst>
        <pc:spChg chg="mod">
          <ac:chgData name="Siti Umamah Naili Muna" userId="S::naili@ecampus.ut.ac.id::c26e7a8f-8622-451b-abff-9600629440f5" providerId="AD" clId="Web-{D7B9D44F-1764-DFC0-E5FA-DA705DD9C987}" dt="2023-02-03T02:34:46.956" v="40" actId="20577"/>
          <ac:spMkLst>
            <pc:docMk/>
            <pc:sldMk cId="3864146503" sldId="280"/>
            <ac:spMk id="5" creationId="{C4B5F24D-C2C4-29A0-5753-BE97428767FD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3:38:21.346" v="45" actId="20577"/>
        <pc:sldMkLst>
          <pc:docMk/>
          <pc:sldMk cId="2141741785" sldId="281"/>
        </pc:sldMkLst>
        <pc:spChg chg="mod">
          <ac:chgData name="Siti Umamah Naili Muna" userId="S::naili@ecampus.ut.ac.id::c26e7a8f-8622-451b-abff-9600629440f5" providerId="AD" clId="Web-{D7B9D44F-1764-DFC0-E5FA-DA705DD9C987}" dt="2023-02-03T03:38:21.346" v="45" actId="20577"/>
          <ac:spMkLst>
            <pc:docMk/>
            <pc:sldMk cId="2141741785" sldId="281"/>
            <ac:spMk id="76" creationId="{9EFAB516-35E6-0B4F-4D97-0414BE9D2AAE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3:38:29.471" v="48" actId="20577"/>
        <pc:sldMkLst>
          <pc:docMk/>
          <pc:sldMk cId="231788770" sldId="282"/>
        </pc:sldMkLst>
        <pc:spChg chg="mod">
          <ac:chgData name="Siti Umamah Naili Muna" userId="S::naili@ecampus.ut.ac.id::c26e7a8f-8622-451b-abff-9600629440f5" providerId="AD" clId="Web-{D7B9D44F-1764-DFC0-E5FA-DA705DD9C987}" dt="2023-02-03T03:38:29.471" v="48" actId="20577"/>
          <ac:spMkLst>
            <pc:docMk/>
            <pc:sldMk cId="231788770" sldId="282"/>
            <ac:spMk id="7" creationId="{7E77A8FA-A5EF-05B0-FEC3-AF97692DF3CE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3:50:03.043" v="115" actId="20577"/>
        <pc:sldMkLst>
          <pc:docMk/>
          <pc:sldMk cId="3684240996" sldId="283"/>
        </pc:sldMkLst>
        <pc:spChg chg="mod">
          <ac:chgData name="Siti Umamah Naili Muna" userId="S::naili@ecampus.ut.ac.id::c26e7a8f-8622-451b-abff-9600629440f5" providerId="AD" clId="Web-{D7B9D44F-1764-DFC0-E5FA-DA705DD9C987}" dt="2023-02-03T03:50:03.043" v="115" actId="20577"/>
          <ac:spMkLst>
            <pc:docMk/>
            <pc:sldMk cId="3684240996" sldId="283"/>
            <ac:spMk id="14" creationId="{01BA955F-950F-B298-DA23-FD38A655F1AE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29:50.930" v="16" actId="20577"/>
        <pc:sldMkLst>
          <pc:docMk/>
          <pc:sldMk cId="3708676700" sldId="284"/>
        </pc:sldMkLst>
        <pc:spChg chg="mod">
          <ac:chgData name="Siti Umamah Naili Muna" userId="S::naili@ecampus.ut.ac.id::c26e7a8f-8622-451b-abff-9600629440f5" providerId="AD" clId="Web-{D7B9D44F-1764-DFC0-E5FA-DA705DD9C987}" dt="2023-02-03T02:29:50.930" v="16" actId="20577"/>
          <ac:spMkLst>
            <pc:docMk/>
            <pc:sldMk cId="3708676700" sldId="284"/>
            <ac:spMk id="2" creationId="{1927C063-6FCC-927B-48EF-FFC4E8B40DD8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30:11.977" v="22" actId="20577"/>
        <pc:sldMkLst>
          <pc:docMk/>
          <pc:sldMk cId="1807146999" sldId="285"/>
        </pc:sldMkLst>
        <pc:spChg chg="mod">
          <ac:chgData name="Siti Umamah Naili Muna" userId="S::naili@ecampus.ut.ac.id::c26e7a8f-8622-451b-abff-9600629440f5" providerId="AD" clId="Web-{D7B9D44F-1764-DFC0-E5FA-DA705DD9C987}" dt="2023-02-03T02:30:11.977" v="22" actId="20577"/>
          <ac:spMkLst>
            <pc:docMk/>
            <pc:sldMk cId="1807146999" sldId="285"/>
            <ac:spMk id="9" creationId="{1904F255-C122-6D0D-F4A9-0EFD2AB2DF41}"/>
          </ac:spMkLst>
        </pc:spChg>
      </pc:sldChg>
      <pc:sldChg chg="modSp">
        <pc:chgData name="Siti Umamah Naili Muna" userId="S::naili@ecampus.ut.ac.id::c26e7a8f-8622-451b-abff-9600629440f5" providerId="AD" clId="Web-{D7B9D44F-1764-DFC0-E5FA-DA705DD9C987}" dt="2023-02-03T02:30:23.009" v="27" actId="20577"/>
        <pc:sldMkLst>
          <pc:docMk/>
          <pc:sldMk cId="3607934239" sldId="286"/>
        </pc:sldMkLst>
        <pc:spChg chg="mod">
          <ac:chgData name="Siti Umamah Naili Muna" userId="S::naili@ecampus.ut.ac.id::c26e7a8f-8622-451b-abff-9600629440f5" providerId="AD" clId="Web-{D7B9D44F-1764-DFC0-E5FA-DA705DD9C987}" dt="2023-02-03T02:30:23.009" v="27" actId="20577"/>
          <ac:spMkLst>
            <pc:docMk/>
            <pc:sldMk cId="3607934239" sldId="286"/>
            <ac:spMk id="2" creationId="{244EF8B3-DE2F-6C7A-7756-ADF9419872D5}"/>
          </ac:spMkLst>
        </pc:spChg>
      </pc:sldChg>
      <pc:sldChg chg="modSp new">
        <pc:chgData name="Siti Umamah Naili Muna" userId="S::naili@ecampus.ut.ac.id::c26e7a8f-8622-451b-abff-9600629440f5" providerId="AD" clId="Web-{D7B9D44F-1764-DFC0-E5FA-DA705DD9C987}" dt="2023-02-03T03:46:03.175" v="76" actId="1076"/>
        <pc:sldMkLst>
          <pc:docMk/>
          <pc:sldMk cId="582925334" sldId="287"/>
        </pc:sldMkLst>
        <pc:spChg chg="mod">
          <ac:chgData name="Siti Umamah Naili Muna" userId="S::naili@ecampus.ut.ac.id::c26e7a8f-8622-451b-abff-9600629440f5" providerId="AD" clId="Web-{D7B9D44F-1764-DFC0-E5FA-DA705DD9C987}" dt="2023-02-03T03:46:03.175" v="76" actId="1076"/>
          <ac:spMkLst>
            <pc:docMk/>
            <pc:sldMk cId="582925334" sldId="287"/>
            <ac:spMk id="2" creationId="{7FE6F0D6-F8D3-492B-8A77-4BE9F2F62EA2}"/>
          </ac:spMkLst>
        </pc:spChg>
      </pc:sldChg>
    </pc:docChg>
  </pc:docChgLst>
  <pc:docChgLst>
    <pc:chgData name="Siti Umamah Naili Muna" userId="S::naili@ecampus.ut.ac.id::c26e7a8f-8622-451b-abff-9600629440f5" providerId="AD" clId="Web-{5777F0C8-7A22-C750-DDC2-236A195B0B32}"/>
    <pc:docChg chg="addSld delSld modSld sldOrd">
      <pc:chgData name="Siti Umamah Naili Muna" userId="S::naili@ecampus.ut.ac.id::c26e7a8f-8622-451b-abff-9600629440f5" providerId="AD" clId="Web-{5777F0C8-7A22-C750-DDC2-236A195B0B32}" dt="2023-02-02T08:55:30.701" v="2246"/>
      <pc:docMkLst>
        <pc:docMk/>
      </pc:docMkLst>
      <pc:sldChg chg="modSp">
        <pc:chgData name="Siti Umamah Naili Muna" userId="S::naili@ecampus.ut.ac.id::c26e7a8f-8622-451b-abff-9600629440f5" providerId="AD" clId="Web-{5777F0C8-7A22-C750-DDC2-236A195B0B32}" dt="2023-02-02T04:07:39.920" v="102" actId="1076"/>
        <pc:sldMkLst>
          <pc:docMk/>
          <pc:sldMk cId="109857222" sldId="256"/>
        </pc:sldMkLst>
        <pc:spChg chg="mod">
          <ac:chgData name="Siti Umamah Naili Muna" userId="S::naili@ecampus.ut.ac.id::c26e7a8f-8622-451b-abff-9600629440f5" providerId="AD" clId="Web-{5777F0C8-7A22-C750-DDC2-236A195B0B32}" dt="2023-02-02T04:07:35.342" v="101" actId="107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4:07:39.920" v="102" actId="1076"/>
          <ac:spMkLst>
            <pc:docMk/>
            <pc:sldMk cId="109857222" sldId="256"/>
            <ac:spMk id="9" creationId="{C3449609-0327-53AC-98E5-F0236949C9A5}"/>
          </ac:spMkLst>
        </pc:spChg>
      </pc:sldChg>
      <pc:sldChg chg="addSp delSp modSp del">
        <pc:chgData name="Siti Umamah Naili Muna" userId="S::naili@ecampus.ut.ac.id::c26e7a8f-8622-451b-abff-9600629440f5" providerId="AD" clId="Web-{5777F0C8-7A22-C750-DDC2-236A195B0B32}" dt="2023-02-02T06:38:49.870" v="803"/>
        <pc:sldMkLst>
          <pc:docMk/>
          <pc:sldMk cId="485193288" sldId="257"/>
        </pc:sldMkLst>
        <pc:spChg chg="mod">
          <ac:chgData name="Siti Umamah Naili Muna" userId="S::naili@ecampus.ut.ac.id::c26e7a8f-8622-451b-abff-9600629440f5" providerId="AD" clId="Web-{5777F0C8-7A22-C750-DDC2-236A195B0B32}" dt="2023-02-02T04:12:51.336" v="181" actId="20577"/>
          <ac:spMkLst>
            <pc:docMk/>
            <pc:sldMk cId="485193288" sldId="257"/>
            <ac:spMk id="2" creationId="{95C1D8B4-CF0A-DA9B-C76F-1A2CF7900CCF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3:47:48.205" v="66" actId="20577"/>
          <ac:spMkLst>
            <pc:docMk/>
            <pc:sldMk cId="485193288" sldId="257"/>
            <ac:spMk id="3" creationId="{C41CA28E-CCE9-4D27-6FA8-5DEC953A610A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3:35:58.030" v="28" actId="1076"/>
          <ac:spMkLst>
            <pc:docMk/>
            <pc:sldMk cId="485193288" sldId="257"/>
            <ac:spMk id="4" creationId="{05B55EA9-ADED-C6A2-09B9-85DCB37B9C34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4:11:03.770" v="175"/>
          <ac:spMkLst>
            <pc:docMk/>
            <pc:sldMk cId="485193288" sldId="257"/>
            <ac:spMk id="5" creationId="{0AB23245-7C2C-95D3-64DD-665A803C7BF3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4:11:08.786" v="176" actId="1076"/>
          <ac:spMkLst>
            <pc:docMk/>
            <pc:sldMk cId="485193288" sldId="257"/>
            <ac:spMk id="6" creationId="{4850F802-231E-B900-03C1-4B3C5A74B9C3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4:11:11.833" v="177" actId="1076"/>
          <ac:spMkLst>
            <pc:docMk/>
            <pc:sldMk cId="485193288" sldId="257"/>
            <ac:spMk id="8" creationId="{6DD8A5E9-E76B-0789-97C3-759B54965F24}"/>
          </ac:spMkLst>
        </pc:spChg>
      </pc:sldChg>
      <pc:sldChg chg="addSp delSp modSp ord">
        <pc:chgData name="Siti Umamah Naili Muna" userId="S::naili@ecampus.ut.ac.id::c26e7a8f-8622-451b-abff-9600629440f5" providerId="AD" clId="Web-{5777F0C8-7A22-C750-DDC2-236A195B0B32}" dt="2023-02-02T08:20:06.030" v="2041" actId="14100"/>
        <pc:sldMkLst>
          <pc:docMk/>
          <pc:sldMk cId="1860126562" sldId="258"/>
        </pc:sldMkLst>
        <pc:spChg chg="del mod">
          <ac:chgData name="Siti Umamah Naili Muna" userId="S::naili@ecampus.ut.ac.id::c26e7a8f-8622-451b-abff-9600629440f5" providerId="AD" clId="Web-{5777F0C8-7A22-C750-DDC2-236A195B0B32}" dt="2023-02-02T08:19:09.450" v="2029"/>
          <ac:spMkLst>
            <pc:docMk/>
            <pc:sldMk cId="1860126562" sldId="258"/>
            <ac:spMk id="3" creationId="{D4E2C522-49E2-4C9D-1813-9D60A86E5DFA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20:06.030" v="2041" actId="14100"/>
          <ac:spMkLst>
            <pc:docMk/>
            <pc:sldMk cId="1860126562" sldId="258"/>
            <ac:spMk id="6" creationId="{E9C353C4-70C8-DD20-C287-CAE8171AC6C2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19:17.903" v="2030"/>
          <ac:spMkLst>
            <pc:docMk/>
            <pc:sldMk cId="1860126562" sldId="258"/>
            <ac:spMk id="14" creationId="{676E273A-4A78-1E91-5D5C-B0797FC4CC0E}"/>
          </ac:spMkLst>
        </pc:spChg>
      </pc:sldChg>
      <pc:sldChg chg="addSp delSp modSp">
        <pc:chgData name="Siti Umamah Naili Muna" userId="S::naili@ecampus.ut.ac.id::c26e7a8f-8622-451b-abff-9600629440f5" providerId="AD" clId="Web-{5777F0C8-7A22-C750-DDC2-236A195B0B32}" dt="2023-02-02T07:14:12.322" v="1126"/>
        <pc:sldMkLst>
          <pc:docMk/>
          <pc:sldMk cId="856782543" sldId="259"/>
        </pc:sldMkLst>
        <pc:spChg chg="mod">
          <ac:chgData name="Siti Umamah Naili Muna" userId="S::naili@ecampus.ut.ac.id::c26e7a8f-8622-451b-abff-9600629440f5" providerId="AD" clId="Web-{5777F0C8-7A22-C750-DDC2-236A195B0B32}" dt="2023-02-02T06:53:34.949" v="977" actId="1076"/>
          <ac:spMkLst>
            <pc:docMk/>
            <pc:sldMk cId="856782543" sldId="259"/>
            <ac:spMk id="2" creationId="{4E60AF08-E431-764E-0A14-ED7FEF36A267}"/>
          </ac:spMkLst>
        </pc:spChg>
        <pc:spChg chg="del mod">
          <ac:chgData name="Siti Umamah Naili Muna" userId="S::naili@ecampus.ut.ac.id::c26e7a8f-8622-451b-abff-9600629440f5" providerId="AD" clId="Web-{5777F0C8-7A22-C750-DDC2-236A195B0B32}" dt="2023-02-02T06:53:02.370" v="970"/>
          <ac:spMkLst>
            <pc:docMk/>
            <pc:sldMk cId="856782543" sldId="259"/>
            <ac:spMk id="3" creationId="{51E5B883-F520-A1DA-3416-0A6432912A17}"/>
          </ac:spMkLst>
        </pc:spChg>
        <pc:spChg chg="del mod">
          <ac:chgData name="Siti Umamah Naili Muna" userId="S::naili@ecampus.ut.ac.id::c26e7a8f-8622-451b-abff-9600629440f5" providerId="AD" clId="Web-{5777F0C8-7A22-C750-DDC2-236A195B0B32}" dt="2023-02-02T07:14:12.322" v="1126"/>
          <ac:spMkLst>
            <pc:docMk/>
            <pc:sldMk cId="856782543" sldId="259"/>
            <ac:spMk id="4" creationId="{0232B4EA-7784-EA54-6CF7-C79D138DE81F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6:55:52.032" v="997"/>
          <ac:spMkLst>
            <pc:docMk/>
            <pc:sldMk cId="856782543" sldId="259"/>
            <ac:spMk id="5" creationId="{155C8F4B-6E67-6C76-66DE-24FE3B3C21BD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6:52:57.854" v="969"/>
          <ac:spMkLst>
            <pc:docMk/>
            <pc:sldMk cId="856782543" sldId="259"/>
            <ac:spMk id="8" creationId="{6001AC80-4B99-91CB-C8D2-6AFBBB226221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6:58:19.131" v="1010" actId="20577"/>
          <ac:spMkLst>
            <pc:docMk/>
            <pc:sldMk cId="856782543" sldId="259"/>
            <ac:spMk id="9" creationId="{AC9FF349-4528-6BAA-E075-D5D16695BBFC}"/>
          </ac:spMkLst>
        </pc:spChg>
        <pc:picChg chg="mod">
          <ac:chgData name="Siti Umamah Naili Muna" userId="S::naili@ecampus.ut.ac.id::c26e7a8f-8622-451b-abff-9600629440f5" providerId="AD" clId="Web-{5777F0C8-7A22-C750-DDC2-236A195B0B32}" dt="2023-02-02T06:54:22.451" v="985" actId="1076"/>
          <ac:picMkLst>
            <pc:docMk/>
            <pc:sldMk cId="856782543" sldId="259"/>
            <ac:picMk id="6" creationId="{D045BB02-0D8B-32F9-10A7-6BA8C7A650A5}"/>
          </ac:picMkLst>
        </pc:picChg>
        <pc:picChg chg="mod">
          <ac:chgData name="Siti Umamah Naili Muna" userId="S::naili@ecampus.ut.ac.id::c26e7a8f-8622-451b-abff-9600629440f5" providerId="AD" clId="Web-{5777F0C8-7A22-C750-DDC2-236A195B0B32}" dt="2023-02-02T06:55:15.859" v="993" actId="1076"/>
          <ac:picMkLst>
            <pc:docMk/>
            <pc:sldMk cId="856782543" sldId="259"/>
            <ac:picMk id="7" creationId="{7721E71D-1906-D030-C226-90D9F38A057C}"/>
          </ac:picMkLst>
        </pc:picChg>
      </pc:sldChg>
      <pc:sldChg chg="modSp">
        <pc:chgData name="Siti Umamah Naili Muna" userId="S::naili@ecampus.ut.ac.id::c26e7a8f-8622-451b-abff-9600629440f5" providerId="AD" clId="Web-{5777F0C8-7A22-C750-DDC2-236A195B0B32}" dt="2023-02-02T07:20:51.525" v="1161" actId="1076"/>
        <pc:sldMkLst>
          <pc:docMk/>
          <pc:sldMk cId="2670398065" sldId="260"/>
        </pc:sldMkLst>
        <pc:spChg chg="mod">
          <ac:chgData name="Siti Umamah Naili Muna" userId="S::naili@ecampus.ut.ac.id::c26e7a8f-8622-451b-abff-9600629440f5" providerId="AD" clId="Web-{5777F0C8-7A22-C750-DDC2-236A195B0B32}" dt="2023-02-02T07:20:14.619" v="1156" actId="20577"/>
          <ac:spMkLst>
            <pc:docMk/>
            <pc:sldMk cId="2670398065" sldId="260"/>
            <ac:spMk id="2" creationId="{95C1D8B4-CF0A-DA9B-C76F-1A2CF7900CCF}"/>
          </ac:spMkLst>
        </pc:spChg>
        <pc:picChg chg="mod">
          <ac:chgData name="Siti Umamah Naili Muna" userId="S::naili@ecampus.ut.ac.id::c26e7a8f-8622-451b-abff-9600629440f5" providerId="AD" clId="Web-{5777F0C8-7A22-C750-DDC2-236A195B0B32}" dt="2023-02-02T07:20:51.525" v="1161" actId="1076"/>
          <ac:picMkLst>
            <pc:docMk/>
            <pc:sldMk cId="2670398065" sldId="260"/>
            <ac:picMk id="6" creationId="{642E07B5-FD62-3DF9-2F37-CB96461DEEF4}"/>
          </ac:picMkLst>
        </pc:picChg>
      </pc:sldChg>
      <pc:sldChg chg="modSp">
        <pc:chgData name="Siti Umamah Naili Muna" userId="S::naili@ecampus.ut.ac.id::c26e7a8f-8622-451b-abff-9600629440f5" providerId="AD" clId="Web-{5777F0C8-7A22-C750-DDC2-236A195B0B32}" dt="2023-02-02T07:20:36.821" v="1160" actId="1076"/>
        <pc:sldMkLst>
          <pc:docMk/>
          <pc:sldMk cId="110752767" sldId="262"/>
        </pc:sldMkLst>
        <pc:spChg chg="mod">
          <ac:chgData name="Siti Umamah Naili Muna" userId="S::naili@ecampus.ut.ac.id::c26e7a8f-8622-451b-abff-9600629440f5" providerId="AD" clId="Web-{5777F0C8-7A22-C750-DDC2-236A195B0B32}" dt="2023-02-02T07:20:36.821" v="1160" actId="1076"/>
          <ac:spMkLst>
            <pc:docMk/>
            <pc:sldMk cId="110752767" sldId="262"/>
            <ac:spMk id="2" creationId="{749CA0C3-731C-4686-A8E4-F382EC976F38}"/>
          </ac:spMkLst>
        </pc:spChg>
      </pc:sldChg>
      <pc:sldChg chg="addSp delSp modSp mod ord setBg addAnim delAnim">
        <pc:chgData name="Siti Umamah Naili Muna" userId="S::naili@ecampus.ut.ac.id::c26e7a8f-8622-451b-abff-9600629440f5" providerId="AD" clId="Web-{5777F0C8-7A22-C750-DDC2-236A195B0B32}" dt="2023-02-02T08:49:53.829" v="2209" actId="20577"/>
        <pc:sldMkLst>
          <pc:docMk/>
          <pc:sldMk cId="3786042121" sldId="266"/>
        </pc:sldMkLst>
        <pc:spChg chg="mod ord">
          <ac:chgData name="Siti Umamah Naili Muna" userId="S::naili@ecampus.ut.ac.id::c26e7a8f-8622-451b-abff-9600629440f5" providerId="AD" clId="Web-{5777F0C8-7A22-C750-DDC2-236A195B0B32}" dt="2023-02-02T08:49:53.829" v="2209" actId="20577"/>
          <ac:spMkLst>
            <pc:docMk/>
            <pc:sldMk cId="3786042121" sldId="266"/>
            <ac:spMk id="2" creationId="{4E60AF08-E431-764E-0A14-ED7FEF36A267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6:08.243" v="2175"/>
          <ac:spMkLst>
            <pc:docMk/>
            <pc:sldMk cId="3786042121" sldId="266"/>
            <ac:spMk id="8" creationId="{47942995-B07F-4636-9A06-C6A104B260A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26:16.903" v="2096"/>
          <ac:spMkLst>
            <pc:docMk/>
            <pc:sldMk cId="3786042121" sldId="266"/>
            <ac:spMk id="9" creationId="{AAD8F19F-4A55-467B-BED0-8837659A90A4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4:36.889" v="1441"/>
          <ac:spMkLst>
            <pc:docMk/>
            <pc:sldMk cId="3786042121" sldId="266"/>
            <ac:spMk id="12" creationId="{F6E384F5-137A-40B1-97F0-694CC6ECD59C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4:36.889" v="1441"/>
          <ac:spMkLst>
            <pc:docMk/>
            <pc:sldMk cId="3786042121" sldId="266"/>
            <ac:spMk id="14" creationId="{9DBC4630-03DA-474F-BBCB-BA3AE6B317A4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4:36.889" v="1441"/>
          <ac:spMkLst>
            <pc:docMk/>
            <pc:sldMk cId="3786042121" sldId="266"/>
            <ac:spMk id="16" creationId="{78418A25-6EAC-4140-BFE6-284E1925B5EE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6:08.243" v="2175"/>
          <ac:spMkLst>
            <pc:docMk/>
            <pc:sldMk cId="3786042121" sldId="266"/>
            <ac:spMk id="17" creationId="{B81933D1-5615-42C7-9C0B-4EB7105CCE2D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4:36.889" v="1441"/>
          <ac:spMkLst>
            <pc:docMk/>
            <pc:sldMk cId="3786042121" sldId="266"/>
            <ac:spMk id="18" creationId="{6B9D64DB-4D5C-4A91-B45F-F301E3174F9F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6:08.243" v="2175"/>
          <ac:spMkLst>
            <pc:docMk/>
            <pc:sldMk cId="3786042121" sldId="266"/>
            <ac:spMk id="19" creationId="{19C9EAEA-39D0-4B0E-A0EB-51E7B26740B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4:36.889" v="1441"/>
          <ac:spMkLst>
            <pc:docMk/>
            <pc:sldMk cId="3786042121" sldId="266"/>
            <ac:spMk id="20" creationId="{CB14CE1B-4BC5-4EF2-BE3D-05E4F580B3DB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45:17.688" v="1455"/>
          <ac:spMkLst>
            <pc:docMk/>
            <pc:sldMk cId="3786042121" sldId="266"/>
            <ac:spMk id="22" creationId="{928F64C6-FE22-4FC1-A763-DFCC514811BD}"/>
          </ac:spMkLst>
        </pc:spChg>
        <pc:grpChg chg="add">
          <ac:chgData name="Siti Umamah Naili Muna" userId="S::naili@ecampus.ut.ac.id::c26e7a8f-8622-451b-abff-9600629440f5" providerId="AD" clId="Web-{5777F0C8-7A22-C750-DDC2-236A195B0B32}" dt="2023-02-02T08:46:08.243" v="2175"/>
          <ac:grpSpMkLst>
            <pc:docMk/>
            <pc:sldMk cId="3786042121" sldId="266"/>
            <ac:grpSpMk id="11" creationId="{032D8612-31EB-44CF-A1D0-14FD4C705424}"/>
          </ac:grpSpMkLst>
        </pc:grpChg>
        <pc:picChg chg="del mod ord">
          <ac:chgData name="Siti Umamah Naili Muna" userId="S::naili@ecampus.ut.ac.id::c26e7a8f-8622-451b-abff-9600629440f5" providerId="AD" clId="Web-{5777F0C8-7A22-C750-DDC2-236A195B0B32}" dt="2023-02-02T08:43:02.627" v="2147"/>
          <ac:picMkLst>
            <pc:docMk/>
            <pc:sldMk cId="3786042121" sldId="266"/>
            <ac:picMk id="3" creationId="{EDDE5C21-4FC4-A5DC-9207-732189C1FB4F}"/>
          </ac:picMkLst>
        </pc:picChg>
        <pc:picChg chg="mod ord">
          <ac:chgData name="Siti Umamah Naili Muna" userId="S::naili@ecampus.ut.ac.id::c26e7a8f-8622-451b-abff-9600629440f5" providerId="AD" clId="Web-{5777F0C8-7A22-C750-DDC2-236A195B0B32}" dt="2023-02-02T08:46:08.243" v="2175"/>
          <ac:picMkLst>
            <pc:docMk/>
            <pc:sldMk cId="3786042121" sldId="266"/>
            <ac:picMk id="4" creationId="{43FF9E2A-E8E5-2044-B92B-67D131A6CAC1}"/>
          </ac:picMkLst>
        </pc:picChg>
        <pc:picChg chg="del mod ord">
          <ac:chgData name="Siti Umamah Naili Muna" userId="S::naili@ecampus.ut.ac.id::c26e7a8f-8622-451b-abff-9600629440f5" providerId="AD" clId="Web-{5777F0C8-7A22-C750-DDC2-236A195B0B32}" dt="2023-02-02T08:43:02.627" v="2148"/>
          <ac:picMkLst>
            <pc:docMk/>
            <pc:sldMk cId="3786042121" sldId="266"/>
            <ac:picMk id="5" creationId="{AFB16CB3-E6EA-5A83-8DF8-E7714F5C9DAB}"/>
          </ac:picMkLst>
        </pc:picChg>
        <pc:picChg chg="del mod">
          <ac:chgData name="Siti Umamah Naili Muna" userId="S::naili@ecampus.ut.ac.id::c26e7a8f-8622-451b-abff-9600629440f5" providerId="AD" clId="Web-{5777F0C8-7A22-C750-DDC2-236A195B0B32}" dt="2023-02-02T08:43:02.627" v="2146"/>
          <ac:picMkLst>
            <pc:docMk/>
            <pc:sldMk cId="3786042121" sldId="266"/>
            <ac:picMk id="6" creationId="{6ABBF85E-31A5-FBD1-ADB0-32D485F56951}"/>
          </ac:picMkLst>
        </pc:picChg>
        <pc:picChg chg="del mod">
          <ac:chgData name="Siti Umamah Naili Muna" userId="S::naili@ecampus.ut.ac.id::c26e7a8f-8622-451b-abff-9600629440f5" providerId="AD" clId="Web-{5777F0C8-7A22-C750-DDC2-236A195B0B32}" dt="2023-02-02T08:43:02.627" v="2145"/>
          <ac:picMkLst>
            <pc:docMk/>
            <pc:sldMk cId="3786042121" sldId="266"/>
            <ac:picMk id="7" creationId="{3036EC52-DB4A-6BF5-78E7-D0D767E5A318}"/>
          </ac:picMkLst>
        </pc:picChg>
        <pc:cxnChg chg="add del">
          <ac:chgData name="Siti Umamah Naili Muna" userId="S::naili@ecampus.ut.ac.id::c26e7a8f-8622-451b-abff-9600629440f5" providerId="AD" clId="Web-{5777F0C8-7A22-C750-DDC2-236A195B0B32}" dt="2023-02-02T07:45:17.688" v="1455"/>
          <ac:cxnSpMkLst>
            <pc:docMk/>
            <pc:sldMk cId="3786042121" sldId="266"/>
            <ac:cxnSpMk id="23" creationId="{5C34627B-48E6-4F4D-B843-97717A86B490}"/>
          </ac:cxnSpMkLst>
        </pc:cxnChg>
      </pc:sldChg>
      <pc:sldChg chg="addSp delSp modSp mod setBg">
        <pc:chgData name="Siti Umamah Naili Muna" userId="S::naili@ecampus.ut.ac.id::c26e7a8f-8622-451b-abff-9600629440f5" providerId="AD" clId="Web-{5777F0C8-7A22-C750-DDC2-236A195B0B32}" dt="2023-02-02T08:39:19.962" v="2121"/>
        <pc:sldMkLst>
          <pc:docMk/>
          <pc:sldMk cId="3001494043" sldId="268"/>
        </pc:sldMkLst>
        <pc:spChg chg="mod">
          <ac:chgData name="Siti Umamah Naili Muna" userId="S::naili@ecampus.ut.ac.id::c26e7a8f-8622-451b-abff-9600629440f5" providerId="AD" clId="Web-{5777F0C8-7A22-C750-DDC2-236A195B0B32}" dt="2023-02-02T07:15:06.215" v="1136"/>
          <ac:spMkLst>
            <pc:docMk/>
            <pc:sldMk cId="3001494043" sldId="268"/>
            <ac:spMk id="2" creationId="{CDE42021-FC34-719A-5772-8B55AC29C36D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7:14:37.245" v="1133"/>
          <ac:spMkLst>
            <pc:docMk/>
            <pc:sldMk cId="3001494043" sldId="268"/>
            <ac:spMk id="3" creationId="{BCDFF79A-D71B-4FBA-3173-E140DFCAAC7B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6" creationId="{53B021B3-DE93-4AB7-8A18-CF5F1CED88B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7" creationId="{52D502E5-F6B4-4D58-B4AE-FC466FF15EE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8" creationId="{9DECDBF4-02B6-4BB4-B65B-B8107AD6A9E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3:09.086" v="1119"/>
          <ac:spMkLst>
            <pc:docMk/>
            <pc:sldMk cId="3001494043" sldId="268"/>
            <ac:spMk id="9" creationId="{53B021B3-DE93-4AB7-8A18-CF5F1CED88B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3:09.086" v="1119"/>
          <ac:spMkLst>
            <pc:docMk/>
            <pc:sldMk cId="3001494043" sldId="268"/>
            <ac:spMk id="11" creationId="{52D502E5-F6B4-4D58-B4AE-FC466FF15EE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3:09.086" v="1119"/>
          <ac:spMkLst>
            <pc:docMk/>
            <pc:sldMk cId="3001494043" sldId="268"/>
            <ac:spMk id="13" creationId="{9DECDBF4-02B6-4BB4-B65B-B8107AD6A9E8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5:06.215" v="1136"/>
          <ac:spMkLst>
            <pc:docMk/>
            <pc:sldMk cId="3001494043" sldId="268"/>
            <ac:spMk id="15" creationId="{21ED5FCA-9564-42B4-9F52-2CCED8ED60CA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15:06.215" v="1136"/>
          <ac:spMkLst>
            <pc:docMk/>
            <pc:sldMk cId="3001494043" sldId="268"/>
            <ac:spMk id="17" creationId="{081E4A58-353D-44AE-B2FC-2A74E2E400F7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19" creationId="{29FDB030-9B49-4CED-8CCD-4D99382388AC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0" creationId="{F3060C83-F051-4F0E-ABAD-AA0DFC48B218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1" creationId="{3783CA14-24A1-485C-8B30-D6A5D87987AD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2" creationId="{83C98ABE-055B-441F-B07E-44F97F083C39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3" creationId="{9A97C86A-04D6-40F7-AE84-31AB43E6A846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5" creationId="{FF9F2414-84E8-453E-B1F3-389FDE8192D9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15:06.231" v="1137"/>
          <ac:spMkLst>
            <pc:docMk/>
            <pc:sldMk cId="3001494043" sldId="268"/>
            <ac:spMk id="27" creationId="{3ECA69A1-7536-43AC-85EF-C7106179F5ED}"/>
          </ac:spMkLst>
        </pc:spChg>
        <pc:graphicFrameChg chg="add del mod">
          <ac:chgData name="Siti Umamah Naili Muna" userId="S::naili@ecampus.ut.ac.id::c26e7a8f-8622-451b-abff-9600629440f5" providerId="AD" clId="Web-{5777F0C8-7A22-C750-DDC2-236A195B0B32}" dt="2023-02-02T07:13:09.086" v="1119"/>
          <ac:graphicFrameMkLst>
            <pc:docMk/>
            <pc:sldMk cId="3001494043" sldId="268"/>
            <ac:graphicFrameMk id="5" creationId="{6F3FAC9A-2B9A-7C42-5951-9FE6FE175773}"/>
          </ac:graphicFrameMkLst>
        </pc:graphicFrameChg>
        <pc:graphicFrameChg chg="add mod modGraphic">
          <ac:chgData name="Siti Umamah Naili Muna" userId="S::naili@ecampus.ut.ac.id::c26e7a8f-8622-451b-abff-9600629440f5" providerId="AD" clId="Web-{5777F0C8-7A22-C750-DDC2-236A195B0B32}" dt="2023-02-02T08:39:19.962" v="2121"/>
          <ac:graphicFrameMkLst>
            <pc:docMk/>
            <pc:sldMk cId="3001494043" sldId="268"/>
            <ac:graphicFrameMk id="10" creationId="{03EB4F0D-0366-4DC3-EBD8-114CC611A9D4}"/>
          </ac:graphicFrameMkLst>
        </pc:graphicFrameChg>
      </pc:sldChg>
      <pc:sldChg chg="addSp delSp modSp">
        <pc:chgData name="Siti Umamah Naili Muna" userId="S::naili@ecampus.ut.ac.id::c26e7a8f-8622-451b-abff-9600629440f5" providerId="AD" clId="Web-{5777F0C8-7A22-C750-DDC2-236A195B0B32}" dt="2023-02-02T07:07:13.838" v="1110" actId="20577"/>
        <pc:sldMkLst>
          <pc:docMk/>
          <pc:sldMk cId="2623726176" sldId="271"/>
        </pc:sldMkLst>
        <pc:spChg chg="mod">
          <ac:chgData name="Siti Umamah Naili Muna" userId="S::naili@ecampus.ut.ac.id::c26e7a8f-8622-451b-abff-9600629440f5" providerId="AD" clId="Web-{5777F0C8-7A22-C750-DDC2-236A195B0B32}" dt="2023-02-02T07:07:13.838" v="1110" actId="20577"/>
          <ac:spMkLst>
            <pc:docMk/>
            <pc:sldMk cId="2623726176" sldId="271"/>
            <ac:spMk id="2" creationId="{4E60AF08-E431-764E-0A14-ED7FEF36A267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7:06:00.820" v="1107" actId="1076"/>
          <ac:spMkLst>
            <pc:docMk/>
            <pc:sldMk cId="2623726176" sldId="271"/>
            <ac:spMk id="4" creationId="{9F4D1BE5-CB79-5A9A-DF2D-1E7FFADBFDE6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7:06:00.836" v="1108" actId="1076"/>
          <ac:spMkLst>
            <pc:docMk/>
            <pc:sldMk cId="2623726176" sldId="271"/>
            <ac:spMk id="5" creationId="{2C3410FA-BE04-6C8F-AA51-772E3727EC62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11" v="1101" actId="1076"/>
          <ac:spMkLst>
            <pc:docMk/>
            <pc:sldMk cId="2623726176" sldId="271"/>
            <ac:spMk id="9" creationId="{64FE048D-AB65-1B80-030C-631AB3CA77E3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26" v="1102" actId="1076"/>
          <ac:spMkLst>
            <pc:docMk/>
            <pc:sldMk cId="2623726176" sldId="271"/>
            <ac:spMk id="12" creationId="{8D2D1442-9B5E-F04D-5E6B-DC1402B0C6B9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42" v="1103" actId="1076"/>
          <ac:spMkLst>
            <pc:docMk/>
            <pc:sldMk cId="2623726176" sldId="271"/>
            <ac:spMk id="13" creationId="{0890C718-7277-F8DF-FDB8-086B50888CD0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58" v="1104" actId="1076"/>
          <ac:spMkLst>
            <pc:docMk/>
            <pc:sldMk cId="2623726176" sldId="271"/>
            <ac:spMk id="14" creationId="{95F4E5FD-D438-5977-7E2D-6CB0894FBB74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73" v="1105" actId="1076"/>
          <ac:spMkLst>
            <pc:docMk/>
            <pc:sldMk cId="2623726176" sldId="271"/>
            <ac:spMk id="17" creationId="{7B856A69-A51D-E834-9F0F-83111513721A}"/>
          </ac:spMkLst>
        </pc:spChg>
        <pc:spChg chg="del mod">
          <ac:chgData name="Siti Umamah Naili Muna" userId="S::naili@ecampus.ut.ac.id::c26e7a8f-8622-451b-abff-9600629440f5" providerId="AD" clId="Web-{5777F0C8-7A22-C750-DDC2-236A195B0B32}" dt="2023-02-02T07:05:38.757" v="1099"/>
          <ac:spMkLst>
            <pc:docMk/>
            <pc:sldMk cId="2623726176" sldId="271"/>
            <ac:spMk id="19" creationId="{09C6C279-4E28-8D92-4051-CF4D4794264D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2:26.125" v="1054" actId="20577"/>
          <ac:spMkLst>
            <pc:docMk/>
            <pc:sldMk cId="2623726176" sldId="271"/>
            <ac:spMk id="20" creationId="{2BA7BA18-E9C7-59AF-BE63-AF999EADD709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00.789" v="1106" actId="1076"/>
          <ac:spMkLst>
            <pc:docMk/>
            <pc:sldMk cId="2623726176" sldId="271"/>
            <ac:spMk id="21" creationId="{8E84B055-1BEB-204B-190F-7FE24907F481}"/>
          </ac:spMkLst>
        </pc:spChg>
        <pc:picChg chg="mod">
          <ac:chgData name="Siti Umamah Naili Muna" userId="S::naili@ecampus.ut.ac.id::c26e7a8f-8622-451b-abff-9600629440f5" providerId="AD" clId="Web-{5777F0C8-7A22-C750-DDC2-236A195B0B32}" dt="2023-02-02T07:06:00.695" v="1100" actId="1076"/>
          <ac:picMkLst>
            <pc:docMk/>
            <pc:sldMk cId="2623726176" sldId="271"/>
            <ac:picMk id="8" creationId="{D8043DBA-A7D2-9C55-C03C-2CCE9D6FA1B8}"/>
          </ac:picMkLst>
        </pc:picChg>
      </pc:sldChg>
      <pc:sldChg chg="modSp ord">
        <pc:chgData name="Siti Umamah Naili Muna" userId="S::naili@ecampus.ut.ac.id::c26e7a8f-8622-451b-abff-9600629440f5" providerId="AD" clId="Web-{5777F0C8-7A22-C750-DDC2-236A195B0B32}" dt="2023-02-02T07:06:51.541" v="1109" actId="14100"/>
        <pc:sldMkLst>
          <pc:docMk/>
          <pc:sldMk cId="3898069851" sldId="272"/>
        </pc:sldMkLst>
        <pc:spChg chg="mod">
          <ac:chgData name="Siti Umamah Naili Muna" userId="S::naili@ecampus.ut.ac.id::c26e7a8f-8622-451b-abff-9600629440f5" providerId="AD" clId="Web-{5777F0C8-7A22-C750-DDC2-236A195B0B32}" dt="2023-02-02T06:58:41.445" v="1014" actId="20577"/>
          <ac:spMkLst>
            <pc:docMk/>
            <pc:sldMk cId="3898069851" sldId="272"/>
            <ac:spMk id="2" creationId="{629D0C88-EAAF-49F2-0A23-DA8149C82BBE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06:51.541" v="1109" actId="14100"/>
          <ac:spMkLst>
            <pc:docMk/>
            <pc:sldMk cId="3898069851" sldId="272"/>
            <ac:spMk id="27" creationId="{06C60113-F714-987B-7AE1-82F4896CC211}"/>
          </ac:spMkLst>
        </pc:spChg>
      </pc:sldChg>
      <pc:sldChg chg="addSp delSp modSp mod setBg">
        <pc:chgData name="Siti Umamah Naili Muna" userId="S::naili@ecampus.ut.ac.id::c26e7a8f-8622-451b-abff-9600629440f5" providerId="AD" clId="Web-{5777F0C8-7A22-C750-DDC2-236A195B0B32}" dt="2023-02-02T07:47:21.661" v="1491" actId="20577"/>
        <pc:sldMkLst>
          <pc:docMk/>
          <pc:sldMk cId="4278558527" sldId="273"/>
        </pc:sldMkLst>
        <pc:spChg chg="mod">
          <ac:chgData name="Siti Umamah Naili Muna" userId="S::naili@ecampus.ut.ac.id::c26e7a8f-8622-451b-abff-9600629440f5" providerId="AD" clId="Web-{5777F0C8-7A22-C750-DDC2-236A195B0B32}" dt="2023-02-02T07:29:14.215" v="1227" actId="20577"/>
          <ac:spMkLst>
            <pc:docMk/>
            <pc:sldMk cId="4278558527" sldId="273"/>
            <ac:spMk id="2" creationId="{7C1D0F79-5D99-E88E-36E2-068CF74F14EB}"/>
          </ac:spMkLst>
        </pc:spChg>
        <pc:spChg chg="del mod">
          <ac:chgData name="Siti Umamah Naili Muna" userId="S::naili@ecampus.ut.ac.id::c26e7a8f-8622-451b-abff-9600629440f5" providerId="AD" clId="Web-{5777F0C8-7A22-C750-DDC2-236A195B0B32}" dt="2023-02-02T07:36:56.091" v="1390"/>
          <ac:spMkLst>
            <pc:docMk/>
            <pc:sldMk cId="4278558527" sldId="273"/>
            <ac:spMk id="3" creationId="{162B0F21-1921-40AC-3291-83A440B984FE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31:24.860" v="1231"/>
          <ac:spMkLst>
            <pc:docMk/>
            <pc:sldMk cId="4278558527" sldId="273"/>
            <ac:spMk id="4" creationId="{F4452EE2-2C4F-FB16-D9B7-2A1CA1C60BF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7:31:29.845" v="1233"/>
          <ac:spMkLst>
            <pc:docMk/>
            <pc:sldMk cId="4278558527" sldId="273"/>
            <ac:spMk id="5" creationId="{69C097CF-4D1A-2FC8-6A1E-C7DE0123E228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7:43:35.809" v="1433" actId="1076"/>
          <ac:spMkLst>
            <pc:docMk/>
            <pc:sldMk cId="4278558527" sldId="273"/>
            <ac:spMk id="6" creationId="{D2A114F9-FCFC-1866-9E70-1F4EFBBF9A16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7:34:47.055" v="1359"/>
          <ac:spMkLst>
            <pc:docMk/>
            <pc:sldMk cId="4278558527" sldId="273"/>
            <ac:spMk id="7" creationId="{46364581-60AF-BC12-AFA6-9867E25CC06C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28:59.542" v="1225"/>
          <ac:spMkLst>
            <pc:docMk/>
            <pc:sldMk cId="4278558527" sldId="273"/>
            <ac:spMk id="8" creationId="{2B566528-1B12-4246-9431-5C2D7D081168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7:38:23.922" v="1409" actId="20577"/>
          <ac:spMkLst>
            <pc:docMk/>
            <pc:sldMk cId="4278558527" sldId="273"/>
            <ac:spMk id="9" creationId="{7E74991C-2AC3-469C-F8E9-5B6232178D25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28:59.542" v="1225"/>
          <ac:spMkLst>
            <pc:docMk/>
            <pc:sldMk cId="4278558527" sldId="273"/>
            <ac:spMk id="10" creationId="{2E80C965-DB6D-4F81-9E9E-B027384D0BD6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7:47:21.661" v="1491" actId="20577"/>
          <ac:spMkLst>
            <pc:docMk/>
            <pc:sldMk cId="4278558527" sldId="273"/>
            <ac:spMk id="11" creationId="{4CD55BB6-0155-FC4D-BB85-F878D398FBA8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28:59.542" v="1225"/>
          <ac:spMkLst>
            <pc:docMk/>
            <pc:sldMk cId="4278558527" sldId="273"/>
            <ac:spMk id="12" creationId="{A580F890-B085-4E95-96AA-55AEBEC5CE6E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28:59.542" v="1225"/>
          <ac:spMkLst>
            <pc:docMk/>
            <pc:sldMk cId="4278558527" sldId="273"/>
            <ac:spMk id="14" creationId="{D3F51FEB-38FB-4F6C-9F7B-2F2AFAB65463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7:37:01.498" v="1392"/>
          <ac:spMkLst>
            <pc:docMk/>
            <pc:sldMk cId="4278558527" sldId="273"/>
            <ac:spMk id="15" creationId="{07F935C1-14A7-24E7-3DDC-7670363625A3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7:28:59.542" v="1225"/>
          <ac:spMkLst>
            <pc:docMk/>
            <pc:sldMk cId="4278558527" sldId="273"/>
            <ac:spMk id="16" creationId="{1E547BA6-BAE0-43BB-A7CA-60F69CE252F0}"/>
          </ac:spMkLst>
        </pc:spChg>
        <pc:picChg chg="add del mod">
          <ac:chgData name="Siti Umamah Naili Muna" userId="S::naili@ecampus.ut.ac.id::c26e7a8f-8622-451b-abff-9600629440f5" providerId="AD" clId="Web-{5777F0C8-7A22-C750-DDC2-236A195B0B32}" dt="2023-02-02T07:41:14.788" v="1414"/>
          <ac:picMkLst>
            <pc:docMk/>
            <pc:sldMk cId="4278558527" sldId="273"/>
            <ac:picMk id="17" creationId="{A7729AD1-6B37-5C0B-82C1-3652DB847B80}"/>
          </ac:picMkLst>
        </pc:picChg>
        <pc:picChg chg="add mod">
          <ac:chgData name="Siti Umamah Naili Muna" userId="S::naili@ecampus.ut.ac.id::c26e7a8f-8622-451b-abff-9600629440f5" providerId="AD" clId="Web-{5777F0C8-7A22-C750-DDC2-236A195B0B32}" dt="2023-02-02T07:47:00.520" v="1490" actId="1076"/>
          <ac:picMkLst>
            <pc:docMk/>
            <pc:sldMk cId="4278558527" sldId="273"/>
            <ac:picMk id="18" creationId="{AD8224E2-248D-8FAE-769C-0490324965BD}"/>
          </ac:picMkLst>
        </pc:picChg>
        <pc:picChg chg="add mod">
          <ac:chgData name="Siti Umamah Naili Muna" userId="S::naili@ecampus.ut.ac.id::c26e7a8f-8622-451b-abff-9600629440f5" providerId="AD" clId="Web-{5777F0C8-7A22-C750-DDC2-236A195B0B32}" dt="2023-02-02T07:46:54.363" v="1488" actId="1076"/>
          <ac:picMkLst>
            <pc:docMk/>
            <pc:sldMk cId="4278558527" sldId="273"/>
            <ac:picMk id="19" creationId="{12578F6A-5A56-A10D-0443-8C181DB27D77}"/>
          </ac:picMkLst>
        </pc:picChg>
      </pc:sldChg>
      <pc:sldChg chg="del">
        <pc:chgData name="Siti Umamah Naili Muna" userId="S::naili@ecampus.ut.ac.id::c26e7a8f-8622-451b-abff-9600629440f5" providerId="AD" clId="Web-{5777F0C8-7A22-C750-DDC2-236A195B0B32}" dt="2023-02-02T07:16:13.577" v="1138"/>
        <pc:sldMkLst>
          <pc:docMk/>
          <pc:sldMk cId="3752159104" sldId="274"/>
        </pc:sldMkLst>
      </pc:sldChg>
      <pc:sldChg chg="modSp">
        <pc:chgData name="Siti Umamah Naili Muna" userId="S::naili@ecampus.ut.ac.id::c26e7a8f-8622-451b-abff-9600629440f5" providerId="AD" clId="Web-{5777F0C8-7A22-C750-DDC2-236A195B0B32}" dt="2023-02-02T07:52:19.734" v="1520" actId="1076"/>
        <pc:sldMkLst>
          <pc:docMk/>
          <pc:sldMk cId="202116578" sldId="275"/>
        </pc:sldMkLst>
        <pc:spChg chg="mod">
          <ac:chgData name="Siti Umamah Naili Muna" userId="S::naili@ecampus.ut.ac.id::c26e7a8f-8622-451b-abff-9600629440f5" providerId="AD" clId="Web-{5777F0C8-7A22-C750-DDC2-236A195B0B32}" dt="2023-02-02T07:51:06.982" v="1508" actId="1076"/>
          <ac:spMkLst>
            <pc:docMk/>
            <pc:sldMk cId="202116578" sldId="275"/>
            <ac:spMk id="2" creationId="{4E60AF08-E431-764E-0A14-ED7FEF36A267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1:55.265" v="1513" actId="1076"/>
          <ac:spMkLst>
            <pc:docMk/>
            <pc:sldMk cId="202116578" sldId="275"/>
            <ac:spMk id="6" creationId="{509FF5FC-7FFA-3473-2A67-929C35ECE6B8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1:55.265" v="1514" actId="1076"/>
          <ac:spMkLst>
            <pc:docMk/>
            <pc:sldMk cId="202116578" sldId="275"/>
            <ac:spMk id="7" creationId="{1895AFE8-5129-8D5F-49CB-24EE789347F6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19.719" v="1519" actId="1076"/>
          <ac:spMkLst>
            <pc:docMk/>
            <pc:sldMk cId="202116578" sldId="275"/>
            <ac:spMk id="9" creationId="{64FE048D-AB65-1B80-030C-631AB3CA77E3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04.656" v="1515" actId="1076"/>
          <ac:spMkLst>
            <pc:docMk/>
            <pc:sldMk cId="202116578" sldId="275"/>
            <ac:spMk id="10" creationId="{169F18E5-4AE4-153B-61D0-727D21C5D15D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11.093" v="1517" actId="1076"/>
          <ac:spMkLst>
            <pc:docMk/>
            <pc:sldMk cId="202116578" sldId="275"/>
            <ac:spMk id="12" creationId="{8D2D1442-9B5E-F04D-5E6B-DC1402B0C6B9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19.734" v="1520" actId="1076"/>
          <ac:spMkLst>
            <pc:docMk/>
            <pc:sldMk cId="202116578" sldId="275"/>
            <ac:spMk id="17" creationId="{7B856A69-A51D-E834-9F0F-83111513721A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11.109" v="1518" actId="1076"/>
          <ac:spMkLst>
            <pc:docMk/>
            <pc:sldMk cId="202116578" sldId="275"/>
            <ac:spMk id="19" creationId="{09C6C279-4E28-8D92-4051-CF4D4794264D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7:52:04.671" v="1516" actId="1076"/>
          <ac:spMkLst>
            <pc:docMk/>
            <pc:sldMk cId="202116578" sldId="275"/>
            <ac:spMk id="20" creationId="{2BA7BA18-E9C7-59AF-BE63-AF999EADD709}"/>
          </ac:spMkLst>
        </pc:spChg>
        <pc:picChg chg="mod">
          <ac:chgData name="Siti Umamah Naili Muna" userId="S::naili@ecampus.ut.ac.id::c26e7a8f-8622-451b-abff-9600629440f5" providerId="AD" clId="Web-{5777F0C8-7A22-C750-DDC2-236A195B0B32}" dt="2023-02-02T07:51:03.263" v="1504" actId="1076"/>
          <ac:picMkLst>
            <pc:docMk/>
            <pc:sldMk cId="202116578" sldId="275"/>
            <ac:picMk id="4" creationId="{203778B3-80C1-BBD0-CED1-D1D0A5D502C9}"/>
          </ac:picMkLst>
        </pc:picChg>
      </pc:sldChg>
      <pc:sldChg chg="addSp delSp modSp mod setBg setClrOvrMap">
        <pc:chgData name="Siti Umamah Naili Muna" userId="S::naili@ecampus.ut.ac.id::c26e7a8f-8622-451b-abff-9600629440f5" providerId="AD" clId="Web-{5777F0C8-7A22-C750-DDC2-236A195B0B32}" dt="2023-02-02T08:03:27.853" v="1652" actId="20577"/>
        <pc:sldMkLst>
          <pc:docMk/>
          <pc:sldMk cId="1851081741" sldId="276"/>
        </pc:sldMkLst>
        <pc:spChg chg="mod">
          <ac:chgData name="Siti Umamah Naili Muna" userId="S::naili@ecampus.ut.ac.id::c26e7a8f-8622-451b-abff-9600629440f5" providerId="AD" clId="Web-{5777F0C8-7A22-C750-DDC2-236A195B0B32}" dt="2023-02-02T08:03:27.853" v="1652" actId="20577"/>
          <ac:spMkLst>
            <pc:docMk/>
            <pc:sldMk cId="1851081741" sldId="276"/>
            <ac:spMk id="2" creationId="{EE8462B8-B68A-F05A-DDB8-99FE894AA56A}"/>
          </ac:spMkLst>
        </pc:spChg>
        <pc:spChg chg="del mod">
          <ac:chgData name="Siti Umamah Naili Muna" userId="S::naili@ecampus.ut.ac.id::c26e7a8f-8622-451b-abff-9600629440f5" providerId="AD" clId="Web-{5777F0C8-7A22-C750-DDC2-236A195B0B32}" dt="2023-02-02T08:03:04.352" v="1650"/>
          <ac:spMkLst>
            <pc:docMk/>
            <pc:sldMk cId="1851081741" sldId="276"/>
            <ac:spMk id="3" creationId="{65B18B0C-89D6-9161-B7E7-28C6B5C6412C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03:04.352" v="1650"/>
          <ac:spMkLst>
            <pc:docMk/>
            <pc:sldMk cId="1851081741" sldId="276"/>
            <ac:spMk id="10" creationId="{9228552E-C8B1-4A80-8448-0787CE0FC704}"/>
          </ac:spMkLst>
        </pc:spChg>
        <pc:graphicFrameChg chg="add">
          <ac:chgData name="Siti Umamah Naili Muna" userId="S::naili@ecampus.ut.ac.id::c26e7a8f-8622-451b-abff-9600629440f5" providerId="AD" clId="Web-{5777F0C8-7A22-C750-DDC2-236A195B0B32}" dt="2023-02-02T08:03:04.352" v="1650"/>
          <ac:graphicFrameMkLst>
            <pc:docMk/>
            <pc:sldMk cId="1851081741" sldId="276"/>
            <ac:graphicFrameMk id="5" creationId="{030C88FE-E127-040B-0027-87D160F0BFE2}"/>
          </ac:graphicFrameMkLst>
        </pc:graphicFrameChg>
        <pc:picChg chg="add">
          <ac:chgData name="Siti Umamah Naili Muna" userId="S::naili@ecampus.ut.ac.id::c26e7a8f-8622-451b-abff-9600629440f5" providerId="AD" clId="Web-{5777F0C8-7A22-C750-DDC2-236A195B0B32}" dt="2023-02-02T08:03:04.352" v="1650"/>
          <ac:picMkLst>
            <pc:docMk/>
            <pc:sldMk cId="1851081741" sldId="276"/>
            <ac:picMk id="6" creationId="{1A60BB91-CCBA-35B6-22E6-4D5E0C748C29}"/>
          </ac:picMkLst>
        </pc:picChg>
      </pc:sldChg>
      <pc:sldChg chg="addSp delSp modSp">
        <pc:chgData name="Siti Umamah Naili Muna" userId="S::naili@ecampus.ut.ac.id::c26e7a8f-8622-451b-abff-9600629440f5" providerId="AD" clId="Web-{5777F0C8-7A22-C750-DDC2-236A195B0B32}" dt="2023-02-02T08:20:44" v="2047" actId="20577"/>
        <pc:sldMkLst>
          <pc:docMk/>
          <pc:sldMk cId="2688359896" sldId="277"/>
        </pc:sldMkLst>
        <pc:spChg chg="mod">
          <ac:chgData name="Siti Umamah Naili Muna" userId="S::naili@ecampus.ut.ac.id::c26e7a8f-8622-451b-abff-9600629440f5" providerId="AD" clId="Web-{5777F0C8-7A22-C750-DDC2-236A195B0B32}" dt="2023-02-02T08:04:34.324" v="1655" actId="20577"/>
          <ac:spMkLst>
            <pc:docMk/>
            <pc:sldMk cId="2688359896" sldId="277"/>
            <ac:spMk id="2" creationId="{B1AACADE-0016-9CF0-A94E-B85CDE12B0DC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8:20:44" v="2047" actId="20577"/>
          <ac:spMkLst>
            <pc:docMk/>
            <pc:sldMk cId="2688359896" sldId="277"/>
            <ac:spMk id="3" creationId="{E3FEAB4C-4B90-B997-4A98-7FBE768B0B2A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11:28.198" v="1867" actId="1076"/>
          <ac:spMkLst>
            <pc:docMk/>
            <pc:sldMk cId="2688359896" sldId="277"/>
            <ac:spMk id="4" creationId="{0136A90E-36B3-B3DE-D4E5-1249FD0B4F6C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07:51.050" v="1734" actId="14100"/>
          <ac:spMkLst>
            <pc:docMk/>
            <pc:sldMk cId="2688359896" sldId="277"/>
            <ac:spMk id="5" creationId="{AF2CBB02-9B2A-715F-DFE9-0EB48F9ACC8F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07:59.316" v="1737"/>
          <ac:spMkLst>
            <pc:docMk/>
            <pc:sldMk cId="2688359896" sldId="277"/>
            <ac:spMk id="6" creationId="{B9BC0027-0AF1-EA42-DC9B-FEBDF3945A7F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07:59.316" v="1736"/>
          <ac:spMkLst>
            <pc:docMk/>
            <pc:sldMk cId="2688359896" sldId="277"/>
            <ac:spMk id="7" creationId="{A248C916-2CED-DFA3-80F0-2532CB63CC81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12:14.434" v="1882" actId="20577"/>
          <ac:spMkLst>
            <pc:docMk/>
            <pc:sldMk cId="2688359896" sldId="277"/>
            <ac:spMk id="8" creationId="{6816CE7B-B4B1-C163-8818-B734CEBE89AB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08:35.879" v="1750" actId="20577"/>
          <ac:spMkLst>
            <pc:docMk/>
            <pc:sldMk cId="2688359896" sldId="277"/>
            <ac:spMk id="9" creationId="{6E0300FA-5BEF-5244-57B0-474482D6B13D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12:35.154" v="1907" actId="20577"/>
          <ac:spMkLst>
            <pc:docMk/>
            <pc:sldMk cId="2688359896" sldId="277"/>
            <ac:spMk id="10" creationId="{CCBADEC9-FF26-0441-C2EF-4BAACF33F8D2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08:11.097" v="1745" actId="1076"/>
          <ac:spMkLst>
            <pc:docMk/>
            <pc:sldMk cId="2688359896" sldId="277"/>
            <ac:spMk id="11" creationId="{4819CAA5-FC9D-D0B3-6C7B-8FBC4FE2A2D4}"/>
          </ac:spMkLst>
        </pc:spChg>
        <pc:picChg chg="add del mod">
          <ac:chgData name="Siti Umamah Naili Muna" userId="S::naili@ecampus.ut.ac.id::c26e7a8f-8622-451b-abff-9600629440f5" providerId="AD" clId="Web-{5777F0C8-7A22-C750-DDC2-236A195B0B32}" dt="2023-02-02T08:15:43.020" v="1928"/>
          <ac:picMkLst>
            <pc:docMk/>
            <pc:sldMk cId="2688359896" sldId="277"/>
            <ac:picMk id="12" creationId="{9B26CE0B-BA0A-8CBC-3571-7C517842B2F1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8:15:40.879" v="1927"/>
          <ac:picMkLst>
            <pc:docMk/>
            <pc:sldMk cId="2688359896" sldId="277"/>
            <ac:picMk id="13" creationId="{324F614F-21B2-3682-A1FF-42FF76E7E162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8:15:06.784" v="1926"/>
          <ac:picMkLst>
            <pc:docMk/>
            <pc:sldMk cId="2688359896" sldId="277"/>
            <ac:picMk id="14" creationId="{D55D3403-64CC-06FC-B446-F605ED7CBBDA}"/>
          </ac:picMkLst>
        </pc:picChg>
        <pc:picChg chg="add mod">
          <ac:chgData name="Siti Umamah Naili Muna" userId="S::naili@ecampus.ut.ac.id::c26e7a8f-8622-451b-abff-9600629440f5" providerId="AD" clId="Web-{5777F0C8-7A22-C750-DDC2-236A195B0B32}" dt="2023-02-02T08:17:00.414" v="1952" actId="1076"/>
          <ac:picMkLst>
            <pc:docMk/>
            <pc:sldMk cId="2688359896" sldId="277"/>
            <ac:picMk id="15" creationId="{03E6D38B-0F83-D585-97E6-27CAA8F19012}"/>
          </ac:picMkLst>
        </pc:picChg>
      </pc:sldChg>
      <pc:sldChg chg="addSp delSp modSp new del">
        <pc:chgData name="Siti Umamah Naili Muna" userId="S::naili@ecampus.ut.ac.id::c26e7a8f-8622-451b-abff-9600629440f5" providerId="AD" clId="Web-{5777F0C8-7A22-C750-DDC2-236A195B0B32}" dt="2023-02-02T08:36:39.441" v="2102"/>
        <pc:sldMkLst>
          <pc:docMk/>
          <pc:sldMk cId="2354099717" sldId="278"/>
        </pc:sldMkLst>
        <pc:spChg chg="del">
          <ac:chgData name="Siti Umamah Naili Muna" userId="S::naili@ecampus.ut.ac.id::c26e7a8f-8622-451b-abff-9600629440f5" providerId="AD" clId="Web-{5777F0C8-7A22-C750-DDC2-236A195B0B32}" dt="2023-02-02T04:00:04.890" v="71"/>
          <ac:spMkLst>
            <pc:docMk/>
            <pc:sldMk cId="2354099717" sldId="278"/>
            <ac:spMk id="2" creationId="{05781B1D-1469-A269-2817-51CEC5A9D136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36:08.534" v="2101" actId="20577"/>
          <ac:spMkLst>
            <pc:docMk/>
            <pc:sldMk cId="2354099717" sldId="278"/>
            <ac:spMk id="2" creationId="{70FE1822-2A59-86EF-0C84-62B3B64677AF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8:35:56.049" v="2097" actId="20577"/>
          <ac:spMkLst>
            <pc:docMk/>
            <pc:sldMk cId="2354099717" sldId="278"/>
            <ac:spMk id="3" creationId="{9A423C28-5327-1B35-9B3D-7EFC408E0400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36:02.361" v="2099" actId="20577"/>
          <ac:spMkLst>
            <pc:docMk/>
            <pc:sldMk cId="2354099717" sldId="278"/>
            <ac:spMk id="4" creationId="{ED56501D-1EFA-8B17-ADCE-6222D5305260}"/>
          </ac:spMkLst>
        </pc:spChg>
      </pc:sldChg>
      <pc:sldChg chg="addSp delSp modSp new del">
        <pc:chgData name="Siti Umamah Naili Muna" userId="S::naili@ecampus.ut.ac.id::c26e7a8f-8622-451b-abff-9600629440f5" providerId="AD" clId="Web-{5777F0C8-7A22-C750-DDC2-236A195B0B32}" dt="2023-02-02T06:37:35.555" v="802"/>
        <pc:sldMkLst>
          <pc:docMk/>
          <pc:sldMk cId="3207885454" sldId="279"/>
        </pc:sldMkLst>
        <pc:spChg chg="del">
          <ac:chgData name="Siti Umamah Naili Muna" userId="S::naili@ecampus.ut.ac.id::c26e7a8f-8622-451b-abff-9600629440f5" providerId="AD" clId="Web-{5777F0C8-7A22-C750-DDC2-236A195B0B32}" dt="2023-02-02T04:13:03.430" v="183"/>
          <ac:spMkLst>
            <pc:docMk/>
            <pc:sldMk cId="3207885454" sldId="279"/>
            <ac:spMk id="2" creationId="{25B31ABF-3BC4-D7FA-2B46-E6223CBB1BFB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4:13:05.618" v="184"/>
          <ac:spMkLst>
            <pc:docMk/>
            <pc:sldMk cId="3207885454" sldId="279"/>
            <ac:spMk id="3" creationId="{A148F6F8-CFC4-E8B1-F343-9F13F53A6E56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4:25:35.876" v="391"/>
          <ac:spMkLst>
            <pc:docMk/>
            <pc:sldMk cId="3207885454" sldId="279"/>
            <ac:spMk id="5" creationId="{2F6A2183-D329-D22A-A8D0-2484D97CB9BB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8:17.534" v="261" actId="1076"/>
          <ac:spMkLst>
            <pc:docMk/>
            <pc:sldMk cId="3207885454" sldId="279"/>
            <ac:spMk id="6" creationId="{3431546C-B0AC-E448-E328-EF25F4D3BEC2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8:19.909" v="262" actId="1076"/>
          <ac:spMkLst>
            <pc:docMk/>
            <pc:sldMk cId="3207885454" sldId="279"/>
            <ac:spMk id="7" creationId="{932866BD-0DC8-81A5-B5BF-0D5836FE74D4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8:26.144" v="263" actId="1076"/>
          <ac:spMkLst>
            <pc:docMk/>
            <pc:sldMk cId="3207885454" sldId="279"/>
            <ac:spMk id="8" creationId="{312752F1-808D-DF22-E447-BEE6C6C36C18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8:28.847" v="264" actId="1076"/>
          <ac:spMkLst>
            <pc:docMk/>
            <pc:sldMk cId="3207885454" sldId="279"/>
            <ac:spMk id="9" creationId="{5BDDCC68-AE3C-FF4E-AB92-8AF93B2FA7ED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8:32.832" v="265" actId="1076"/>
          <ac:spMkLst>
            <pc:docMk/>
            <pc:sldMk cId="3207885454" sldId="279"/>
            <ac:spMk id="10" creationId="{5CE6356D-20EA-E353-4E5A-5AE7BF35E1DA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19:15.677" v="281" actId="20577"/>
          <ac:spMkLst>
            <pc:docMk/>
            <pc:sldMk cId="3207885454" sldId="279"/>
            <ac:spMk id="11" creationId="{3EA35378-1623-D4B5-C769-C6E86F794202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20:01.553" v="300" actId="20577"/>
          <ac:spMkLst>
            <pc:docMk/>
            <pc:sldMk cId="3207885454" sldId="279"/>
            <ac:spMk id="12" creationId="{1F077AF1-D2CC-B53A-EF57-B2302508D248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39:22.450" v="433" actId="20577"/>
          <ac:spMkLst>
            <pc:docMk/>
            <pc:sldMk cId="3207885454" sldId="279"/>
            <ac:spMk id="13" creationId="{3BD018D8-76DB-65CC-A814-F6CD6AD34ED6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4:25:35.876" v="391"/>
          <ac:spMkLst>
            <pc:docMk/>
            <pc:sldMk cId="3207885454" sldId="279"/>
            <ac:spMk id="15" creationId="{9E488CFE-A42D-82D1-8982-31260D60C526}"/>
          </ac:spMkLst>
        </pc:spChg>
      </pc:sldChg>
      <pc:sldChg chg="addSp delSp modSp new">
        <pc:chgData name="Siti Umamah Naili Muna" userId="S::naili@ecampus.ut.ac.id::c26e7a8f-8622-451b-abff-9600629440f5" providerId="AD" clId="Web-{5777F0C8-7A22-C750-DDC2-236A195B0B32}" dt="2023-02-02T08:41:58.812" v="2140"/>
        <pc:sldMkLst>
          <pc:docMk/>
          <pc:sldMk cId="3864146503" sldId="280"/>
        </pc:sldMkLst>
        <pc:spChg chg="del">
          <ac:chgData name="Siti Umamah Naili Muna" userId="S::naili@ecampus.ut.ac.id::c26e7a8f-8622-451b-abff-9600629440f5" providerId="AD" clId="Web-{5777F0C8-7A22-C750-DDC2-236A195B0B32}" dt="2023-02-02T04:25:46.173" v="393"/>
          <ac:spMkLst>
            <pc:docMk/>
            <pc:sldMk cId="3864146503" sldId="280"/>
            <ac:spMk id="2" creationId="{76537909-A743-629D-11FA-2B8624B8E65F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07.998" v="2129" actId="1076"/>
          <ac:spMkLst>
            <pc:docMk/>
            <pc:sldMk cId="3864146503" sldId="280"/>
            <ac:spMk id="2" creationId="{8FF433A6-5150-0CCD-8BDE-2CCAAA46C722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4:25:43.861" v="392"/>
          <ac:spMkLst>
            <pc:docMk/>
            <pc:sldMk cId="3864146503" sldId="280"/>
            <ac:spMk id="3" creationId="{688A4FE4-348C-9DAE-AEDC-22D41F689BFE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18.107" v="2131" actId="1076"/>
          <ac:spMkLst>
            <pc:docMk/>
            <pc:sldMk cId="3864146503" sldId="280"/>
            <ac:spMk id="4" creationId="{EFCDAC90-01E6-E547-E430-3E91B24973DF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26:13.096" v="405" actId="20577"/>
          <ac:spMkLst>
            <pc:docMk/>
            <pc:sldMk cId="3864146503" sldId="280"/>
            <ac:spMk id="5" creationId="{C4B5F24D-C2C4-29A0-5753-BE97428767FD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49.405" v="2138"/>
          <ac:spMkLst>
            <pc:docMk/>
            <pc:sldMk cId="3864146503" sldId="280"/>
            <ac:spMk id="6" creationId="{77330D09-4AD2-32AB-EF51-52E97A635A63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7:56:02.274" v="1582"/>
          <ac:spMkLst>
            <pc:docMk/>
            <pc:sldMk cId="3864146503" sldId="280"/>
            <ac:spMk id="7" creationId="{D5C68DA8-CC52-4506-809B-5C9A050F387F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55.343" v="2139"/>
          <ac:spMkLst>
            <pc:docMk/>
            <pc:sldMk cId="3864146503" sldId="280"/>
            <ac:spMk id="8" creationId="{40CDDECD-5773-190D-0023-239D0BB928A7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4:40:48.937" v="468" actId="20577"/>
          <ac:spMkLst>
            <pc:docMk/>
            <pc:sldMk cId="3864146503" sldId="280"/>
            <ac:spMk id="9" creationId="{69A19D43-8850-34DA-37CC-479682026332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58.812" v="2140"/>
          <ac:spMkLst>
            <pc:docMk/>
            <pc:sldMk cId="3864146503" sldId="280"/>
            <ac:spMk id="10" creationId="{E7CA772A-17F7-C0B9-417E-BFD52DDE5CE1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0:58.482" v="2122" actId="1076"/>
          <ac:spMkLst>
            <pc:docMk/>
            <pc:sldMk cId="3864146503" sldId="280"/>
            <ac:spMk id="11" creationId="{EF909362-6433-4B93-9036-9AAD251060EB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07.935" v="2126" actId="1076"/>
          <ac:spMkLst>
            <pc:docMk/>
            <pc:sldMk cId="3864146503" sldId="280"/>
            <ac:spMk id="12" creationId="{AA0894FD-DAD5-3945-D0E9-2E9056DAA50D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4:57:56.391" v="546"/>
          <ac:spMkLst>
            <pc:docMk/>
            <pc:sldMk cId="3864146503" sldId="280"/>
            <ac:spMk id="13" creationId="{AC284C15-70B6-4EE0-D1C0-E000072DD769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0:58.513" v="2123" actId="1076"/>
          <ac:spMkLst>
            <pc:docMk/>
            <pc:sldMk cId="3864146503" sldId="280"/>
            <ac:spMk id="14" creationId="{A2424684-44A8-0F49-3DB0-BC1939F6159C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07.951" v="2127" actId="1076"/>
          <ac:spMkLst>
            <pc:docMk/>
            <pc:sldMk cId="3864146503" sldId="280"/>
            <ac:spMk id="15" creationId="{77A16058-676A-5A6D-716F-3811FD469616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0:58.544" v="2124" actId="1076"/>
          <ac:spMkLst>
            <pc:docMk/>
            <pc:sldMk cId="3864146503" sldId="280"/>
            <ac:spMk id="16" creationId="{16675872-6830-E159-1D73-082F4A012A93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1:07.982" v="2128" actId="1076"/>
          <ac:spMkLst>
            <pc:docMk/>
            <pc:sldMk cId="3864146503" sldId="280"/>
            <ac:spMk id="17" creationId="{9F91AD60-30CA-BCAB-53B3-26C9EBBE6636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5:12:38.560" v="714"/>
          <ac:spMkLst>
            <pc:docMk/>
            <pc:sldMk cId="3864146503" sldId="280"/>
            <ac:spMk id="18" creationId="{9E5E952B-DF65-F7B8-18C3-CA8C64A0BA9F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40:58.560" v="2125" actId="1076"/>
          <ac:spMkLst>
            <pc:docMk/>
            <pc:sldMk cId="3864146503" sldId="280"/>
            <ac:spMk id="19" creationId="{BBB08785-CBEE-6A1D-9786-2704684D99F8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6:37:25.961" v="801"/>
          <ac:spMkLst>
            <pc:docMk/>
            <pc:sldMk cId="3864146503" sldId="280"/>
            <ac:spMk id="22" creationId="{96552C0B-250E-C0A2-4F62-BD0E7EE38F29}"/>
          </ac:spMkLst>
        </pc:spChg>
        <pc:picChg chg="add del mod">
          <ac:chgData name="Siti Umamah Naili Muna" userId="S::naili@ecampus.ut.ac.id::c26e7a8f-8622-451b-abff-9600629440f5" providerId="AD" clId="Web-{5777F0C8-7A22-C750-DDC2-236A195B0B32}" dt="2023-02-02T05:14:24.251" v="763"/>
          <ac:picMkLst>
            <pc:docMk/>
            <pc:sldMk cId="3864146503" sldId="280"/>
            <ac:picMk id="20" creationId="{8EC9A68F-EE43-AD90-9F4A-6CAA0A29E072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5:15:22.596" v="769"/>
          <ac:picMkLst>
            <pc:docMk/>
            <pc:sldMk cId="3864146503" sldId="280"/>
            <ac:picMk id="21" creationId="{31A15915-0F13-DD7B-B729-2EF99B2B7884}"/>
          </ac:picMkLst>
        </pc:picChg>
      </pc:sldChg>
      <pc:sldChg chg="addSp delSp modSp new mod setBg setClrOvrMap">
        <pc:chgData name="Siti Umamah Naili Muna" userId="S::naili@ecampus.ut.ac.id::c26e7a8f-8622-451b-abff-9600629440f5" providerId="AD" clId="Web-{5777F0C8-7A22-C750-DDC2-236A195B0B32}" dt="2023-02-02T08:25:43.901" v="2092" actId="1076"/>
        <pc:sldMkLst>
          <pc:docMk/>
          <pc:sldMk cId="2141741785" sldId="281"/>
        </pc:sldMkLst>
        <pc:spChg chg="del mod">
          <ac:chgData name="Siti Umamah Naili Muna" userId="S::naili@ecampus.ut.ac.id::c26e7a8f-8622-451b-abff-9600629440f5" providerId="AD" clId="Web-{5777F0C8-7A22-C750-DDC2-236A195B0B32}" dt="2023-02-02T08:24:38.977" v="2075"/>
          <ac:spMkLst>
            <pc:docMk/>
            <pc:sldMk cId="2141741785" sldId="281"/>
            <ac:spMk id="2" creationId="{0698AD67-6EF7-DF45-56C1-914E27AAEC5B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8:22:57.067" v="2066"/>
          <ac:spMkLst>
            <pc:docMk/>
            <pc:sldMk cId="2141741785" sldId="281"/>
            <ac:spMk id="3" creationId="{8A526DFF-4AC9-7346-F4C9-FAADB1883332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23:11.443" v="2072"/>
          <ac:spMkLst>
            <pc:docMk/>
            <pc:sldMk cId="2141741785" sldId="281"/>
            <ac:spMk id="4" creationId="{4400BFE5-6205-A2A8-9230-C82A8B66D14F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23:11.380" v="2071"/>
          <ac:spMkLst>
            <pc:docMk/>
            <pc:sldMk cId="2141741785" sldId="281"/>
            <ac:spMk id="10" creationId="{35DB3719-6FDC-4E5D-891D-FF40B7300F64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3:11.443" v="2072"/>
          <ac:spMkLst>
            <pc:docMk/>
            <pc:sldMk cId="2141741785" sldId="281"/>
            <ac:spMk id="11" creationId="{9228552E-C8B1-4A80-8448-0787CE0FC704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23:11.380" v="2071"/>
          <ac:spMkLst>
            <pc:docMk/>
            <pc:sldMk cId="2141741785" sldId="281"/>
            <ac:spMk id="12" creationId="{E0CBAC23-2E3F-4A90-BA59-F8299F6A5439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24:45.040" v="2076"/>
          <ac:spMkLst>
            <pc:docMk/>
            <pc:sldMk cId="2141741785" sldId="281"/>
            <ac:spMk id="58" creationId="{B36BBECA-D412-7F17-E4A2-D07304884F43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25:43.901" v="2092" actId="1076"/>
          <ac:spMkLst>
            <pc:docMk/>
            <pc:sldMk cId="2141741785" sldId="281"/>
            <ac:spMk id="76" creationId="{9EFAB516-35E6-0B4F-4D97-0414BE9D2AAE}"/>
          </ac:spMkLst>
        </pc:spChg>
        <pc:graphicFrameChg chg="add del">
          <ac:chgData name="Siti Umamah Naili Muna" userId="S::naili@ecampus.ut.ac.id::c26e7a8f-8622-451b-abff-9600629440f5" providerId="AD" clId="Web-{5777F0C8-7A22-C750-DDC2-236A195B0B32}" dt="2023-02-02T08:23:11.380" v="2071"/>
          <ac:graphicFrameMkLst>
            <pc:docMk/>
            <pc:sldMk cId="2141741785" sldId="281"/>
            <ac:graphicFrameMk id="6" creationId="{EDCA2543-66E8-D36A-838B-A0A626A19076}"/>
          </ac:graphicFrameMkLst>
        </pc:graphicFrameChg>
        <pc:graphicFrameChg chg="add">
          <ac:chgData name="Siti Umamah Naili Muna" userId="S::naili@ecampus.ut.ac.id::c26e7a8f-8622-451b-abff-9600629440f5" providerId="AD" clId="Web-{5777F0C8-7A22-C750-DDC2-236A195B0B32}" dt="2023-02-02T08:23:11.443" v="2072"/>
          <ac:graphicFrameMkLst>
            <pc:docMk/>
            <pc:sldMk cId="2141741785" sldId="281"/>
            <ac:graphicFrameMk id="14" creationId="{ACC26A44-CB39-83B5-6FF2-4ED52CCC42FB}"/>
          </ac:graphicFrameMkLst>
        </pc:graphicFrameChg>
        <pc:picChg chg="add">
          <ac:chgData name="Siti Umamah Naili Muna" userId="S::naili@ecampus.ut.ac.id::c26e7a8f-8622-451b-abff-9600629440f5" providerId="AD" clId="Web-{5777F0C8-7A22-C750-DDC2-236A195B0B32}" dt="2023-02-02T08:23:11.443" v="2072"/>
          <ac:picMkLst>
            <pc:docMk/>
            <pc:sldMk cId="2141741785" sldId="281"/>
            <ac:picMk id="7" creationId="{1ED2DDB4-5832-4155-480A-BF2E4E69A45A}"/>
          </ac:picMkLst>
        </pc:picChg>
      </pc:sldChg>
      <pc:sldChg chg="addSp modSp add del replId">
        <pc:chgData name="Siti Umamah Naili Muna" userId="S::naili@ecampus.ut.ac.id::c26e7a8f-8622-451b-abff-9600629440f5" providerId="AD" clId="Web-{5777F0C8-7A22-C750-DDC2-236A195B0B32}" dt="2023-02-02T04:25:27.673" v="389"/>
        <pc:sldMkLst>
          <pc:docMk/>
          <pc:sldMk cId="2944484723" sldId="281"/>
        </pc:sldMkLst>
        <pc:spChg chg="add mod">
          <ac:chgData name="Siti Umamah Naili Muna" userId="S::naili@ecampus.ut.ac.id::c26e7a8f-8622-451b-abff-9600629440f5" providerId="AD" clId="Web-{5777F0C8-7A22-C750-DDC2-236A195B0B32}" dt="2023-02-02T04:24:04.592" v="388" actId="20577"/>
          <ac:spMkLst>
            <pc:docMk/>
            <pc:sldMk cId="2944484723" sldId="281"/>
            <ac:spMk id="2" creationId="{FB5C89C0-6674-842C-FADA-400EFAD771EE}"/>
          </ac:spMkLst>
        </pc:spChg>
        <pc:spChg chg="mod">
          <ac:chgData name="Siti Umamah Naili Muna" userId="S::naili@ecampus.ut.ac.id::c26e7a8f-8622-451b-abff-9600629440f5" providerId="AD" clId="Web-{5777F0C8-7A22-C750-DDC2-236A195B0B32}" dt="2023-02-02T04:23:28.403" v="368" actId="20577"/>
          <ac:spMkLst>
            <pc:docMk/>
            <pc:sldMk cId="2944484723" sldId="281"/>
            <ac:spMk id="13" creationId="{3BD018D8-76DB-65CC-A814-F6CD6AD34ED6}"/>
          </ac:spMkLst>
        </pc:spChg>
      </pc:sldChg>
      <pc:sldChg chg="addSp delSp modSp add mod ord replId setBg">
        <pc:chgData name="Siti Umamah Naili Muna" userId="S::naili@ecampus.ut.ac.id::c26e7a8f-8622-451b-abff-9600629440f5" providerId="AD" clId="Web-{5777F0C8-7A22-C750-DDC2-236A195B0B32}" dt="2023-02-02T08:22:31.941" v="2065"/>
        <pc:sldMkLst>
          <pc:docMk/>
          <pc:sldMk cId="231788770" sldId="282"/>
        </pc:sldMkLst>
        <pc:spChg chg="mo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7" creationId="{7E77A8FA-A5EF-05B0-FEC3-AF97692DF3CE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12" creationId="{88294908-8B00-4F58-BBBA-20F71A40AA9E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14" creationId="{4364C879-1404-4203-8E9D-CC5DE0A621A2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16" creationId="{84617302-4B0D-4351-A6BB-6F0930D943AC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18" creationId="{DA2C7802-C2E0-4218-8F89-8DD7CCD2CD1C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20" creationId="{A6D7111A-21E5-4EE9-8A78-10E5530F0116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22" creationId="{A3969E80-A77B-49FC-9122-D89AFD5EE118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24" creationId="{1849CA57-76BD-4CF2-80BA-D7A46A01B7B1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26" creationId="{35E9085E-E730-4768-83D4-6CB7E9897153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28" creationId="{973272FE-A474-4CAE-8CA2-BCC8B476C3F4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30" creationId="{E07981EA-05A6-437C-88D7-B377B92B031D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22:25.988" v="2064"/>
          <ac:spMkLst>
            <pc:docMk/>
            <pc:sldMk cId="231788770" sldId="282"/>
            <ac:spMk id="32" creationId="{15E3C750-986E-4769-B1AE-49289FBEE757}"/>
          </ac:spMkLst>
        </pc:spChg>
        <pc:picChg chg="del">
          <ac:chgData name="Siti Umamah Naili Muna" userId="S::naili@ecampus.ut.ac.id::c26e7a8f-8622-451b-abff-9600629440f5" providerId="AD" clId="Web-{5777F0C8-7A22-C750-DDC2-236A195B0B32}" dt="2023-02-02T08:21:30.283" v="2050"/>
          <ac:picMkLst>
            <pc:docMk/>
            <pc:sldMk cId="231788770" sldId="282"/>
            <ac:picMk id="3" creationId="{6DB0CB2D-A4D1-180F-F710-DB4B51E98E22}"/>
          </ac:picMkLst>
        </pc:picChg>
      </pc:sldChg>
      <pc:sldChg chg="addSp delSp modSp new mod setBg">
        <pc:chgData name="Siti Umamah Naili Muna" userId="S::naili@ecampus.ut.ac.id::c26e7a8f-8622-451b-abff-9600629440f5" providerId="AD" clId="Web-{5777F0C8-7A22-C750-DDC2-236A195B0B32}" dt="2023-02-02T08:50:10.471" v="2211" actId="20577"/>
        <pc:sldMkLst>
          <pc:docMk/>
          <pc:sldMk cId="3684240996" sldId="283"/>
        </pc:sldMkLst>
        <pc:spChg chg="del">
          <ac:chgData name="Siti Umamah Naili Muna" userId="S::naili@ecampus.ut.ac.id::c26e7a8f-8622-451b-abff-9600629440f5" providerId="AD" clId="Web-{5777F0C8-7A22-C750-DDC2-236A195B0B32}" dt="2023-02-02T08:44:10.520" v="2167"/>
          <ac:spMkLst>
            <pc:docMk/>
            <pc:sldMk cId="3684240996" sldId="283"/>
            <ac:spMk id="2" creationId="{E2E1776A-66C8-BA3D-4EA9-642CA8BE4F29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8:43:03.955" v="2149"/>
          <ac:spMkLst>
            <pc:docMk/>
            <pc:sldMk cId="3684240996" sldId="283"/>
            <ac:spMk id="3" creationId="{287E1045-7947-E703-3DED-9FA03C8DD1E5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43:59.254" v="2164"/>
          <ac:spMkLst>
            <pc:docMk/>
            <pc:sldMk cId="3684240996" sldId="283"/>
            <ac:spMk id="9" creationId="{7FA1572D-15B8-4B79-FDBA-67944979EA09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44:03.192" v="2166"/>
          <ac:spMkLst>
            <pc:docMk/>
            <pc:sldMk cId="3684240996" sldId="283"/>
            <ac:spMk id="12" creationId="{A2C3B16A-D3B1-DC7B-01CF-1BCF4F4C2B6B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50:10.471" v="2211" actId="20577"/>
          <ac:spMkLst>
            <pc:docMk/>
            <pc:sldMk cId="3684240996" sldId="283"/>
            <ac:spMk id="14" creationId="{01BA955F-950F-B298-DA23-FD38A655F1AE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6:41.635" v="2181"/>
          <ac:spMkLst>
            <pc:docMk/>
            <pc:sldMk cId="3684240996" sldId="283"/>
            <ac:spMk id="18" creationId="{0B782C0A-2798-15B0-A440-75C80673B82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21" creationId="{49AE1604-BB93-4F6D-94D6-F2A6021FC5AD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27" creationId="{CBC4F608-B4B8-48C3-9572-C0F061B1CD99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29" creationId="{1382A32C-5B0C-4B1C-A074-76C6DBCC9F87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34" creationId="{BA79A7CF-01AF-4178-9369-94E0C90EB046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36" creationId="{99413ED5-9ED4-4772-BCE4-2BCAE6B12E35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38" creationId="{04357C93-F0CB-4A1C-8F77-4E9063789819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49:13.359" v="2207"/>
          <ac:spMkLst>
            <pc:docMk/>
            <pc:sldMk cId="3684240996" sldId="283"/>
            <ac:spMk id="40" creationId="{90F533E9-6690-41A8-A372-4C6C622D028D}"/>
          </ac:spMkLst>
        </pc:spChg>
        <pc:grpChg chg="add del">
          <ac:chgData name="Siti Umamah Naili Muna" userId="S::naili@ecampus.ut.ac.id::c26e7a8f-8622-451b-abff-9600629440f5" providerId="AD" clId="Web-{5777F0C8-7A22-C750-DDC2-236A195B0B32}" dt="2023-02-02T08:49:13.359" v="2207"/>
          <ac:grpSpMkLst>
            <pc:docMk/>
            <pc:sldMk cId="3684240996" sldId="283"/>
            <ac:grpSpMk id="23" creationId="{A9270323-9616-4384-857D-E86B78272EFE}"/>
          </ac:grpSpMkLst>
        </pc:grpChg>
        <pc:picChg chg="add del mod ord">
          <ac:chgData name="Siti Umamah Naili Muna" userId="S::naili@ecampus.ut.ac.id::c26e7a8f-8622-451b-abff-9600629440f5" providerId="AD" clId="Web-{5777F0C8-7A22-C750-DDC2-236A195B0B32}" dt="2023-02-02T08:43:57.551" v="2163"/>
          <ac:picMkLst>
            <pc:docMk/>
            <pc:sldMk cId="3684240996" sldId="283"/>
            <ac:picMk id="4" creationId="{27F872C9-E769-9415-5CF1-6751501AD25A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8:44:24.052" v="2171"/>
          <ac:picMkLst>
            <pc:docMk/>
            <pc:sldMk cId="3684240996" sldId="283"/>
            <ac:picMk id="5" creationId="{03936BE8-9F96-24F2-C21C-38D47779CD64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8:46:21.431" v="2177"/>
          <ac:picMkLst>
            <pc:docMk/>
            <pc:sldMk cId="3684240996" sldId="283"/>
            <ac:picMk id="6" creationId="{BD7D5ED1-F3BD-5FCA-52D5-202021F88DE7}"/>
          </ac:picMkLst>
        </pc:picChg>
        <pc:picChg chg="add del mod">
          <ac:chgData name="Siti Umamah Naili Muna" userId="S::naili@ecampus.ut.ac.id::c26e7a8f-8622-451b-abff-9600629440f5" providerId="AD" clId="Web-{5777F0C8-7A22-C750-DDC2-236A195B0B32}" dt="2023-02-02T08:46:21.431" v="2176"/>
          <ac:picMkLst>
            <pc:docMk/>
            <pc:sldMk cId="3684240996" sldId="283"/>
            <ac:picMk id="7" creationId="{561BCBF6-D4BF-604B-85A4-4776059E7A19}"/>
          </ac:picMkLst>
        </pc:picChg>
        <pc:picChg chg="add del mod ord">
          <ac:chgData name="Siti Umamah Naili Muna" userId="S::naili@ecampus.ut.ac.id::c26e7a8f-8622-451b-abff-9600629440f5" providerId="AD" clId="Web-{5777F0C8-7A22-C750-DDC2-236A195B0B32}" dt="2023-02-02T08:49:13.359" v="2207"/>
          <ac:picMkLst>
            <pc:docMk/>
            <pc:sldMk cId="3684240996" sldId="283"/>
            <ac:picMk id="10" creationId="{652274E9-6757-B87F-E612-8CB61C84E6BE}"/>
          </ac:picMkLst>
        </pc:picChg>
      </pc:sldChg>
      <pc:sldChg chg="addSp delSp modSp new mod setBg addAnim delAnim">
        <pc:chgData name="Siti Umamah Naili Muna" userId="S::naili@ecampus.ut.ac.id::c26e7a8f-8622-451b-abff-9600629440f5" providerId="AD" clId="Web-{5777F0C8-7A22-C750-DDC2-236A195B0B32}" dt="2023-02-02T08:52:16.194" v="2223" actId="20577"/>
        <pc:sldMkLst>
          <pc:docMk/>
          <pc:sldMk cId="3708676700" sldId="284"/>
        </pc:sldMkLst>
        <pc:spChg chg="mod">
          <ac:chgData name="Siti Umamah Naili Muna" userId="S::naili@ecampus.ut.ac.id::c26e7a8f-8622-451b-abff-9600629440f5" providerId="AD" clId="Web-{5777F0C8-7A22-C750-DDC2-236A195B0B32}" dt="2023-02-02T08:52:16.194" v="2223" actId="20577"/>
          <ac:spMkLst>
            <pc:docMk/>
            <pc:sldMk cId="3708676700" sldId="284"/>
            <ac:spMk id="2" creationId="{1927C063-6FCC-927B-48EF-FFC4E8B40DD8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8:46:23.603" v="2178"/>
          <ac:spMkLst>
            <pc:docMk/>
            <pc:sldMk cId="3708676700" sldId="284"/>
            <ac:spMk id="3" creationId="{9EBFB8CA-6CEF-623F-2E8F-8FDB625E85E5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48:28.873" v="2197"/>
          <ac:spMkLst>
            <pc:docMk/>
            <pc:sldMk cId="3708676700" sldId="284"/>
            <ac:spMk id="7" creationId="{C3A71E18-A11C-D536-385A-C7D883E5C58F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11" creationId="{2F687420-BEB4-45CD-8226-339BE553B8E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8:20.873" v="2194"/>
          <ac:spMkLst>
            <pc:docMk/>
            <pc:sldMk cId="3708676700" sldId="284"/>
            <ac:spMk id="12" creationId="{DBC6133C-0615-4CE4-9132-37E609A9BDFA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18.862" v="2213"/>
          <ac:spMkLst>
            <pc:docMk/>
            <pc:sldMk cId="3708676700" sldId="284"/>
            <ac:spMk id="13" creationId="{C6085F4F-4C34-CF05-3627-6DD21F4F0E84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8:20.873" v="2194"/>
          <ac:spMkLst>
            <pc:docMk/>
            <pc:sldMk cId="3708676700" sldId="284"/>
            <ac:spMk id="14" creationId="{169CC832-2974-4E8D-90ED-3E2941BA733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15" creationId="{169CC832-2974-4E8D-90ED-3E2941BA733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8:20.873" v="2194"/>
          <ac:spMkLst>
            <pc:docMk/>
            <pc:sldMk cId="3708676700" sldId="284"/>
            <ac:spMk id="16" creationId="{55222F96-971A-4F90-B841-6BAB416C7AC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17" creationId="{55222F96-971A-4F90-B841-6BAB416C7AC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8:20.873" v="2194"/>
          <ac:spMkLst>
            <pc:docMk/>
            <pc:sldMk cId="3708676700" sldId="284"/>
            <ac:spMk id="18" creationId="{08980754-6F4B-43C9-B9BE-127B6BED658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48:20.873" v="2194"/>
          <ac:spMkLst>
            <pc:docMk/>
            <pc:sldMk cId="3708676700" sldId="284"/>
            <ac:spMk id="20" creationId="{2C1BBA94-3F40-40AA-8BB9-E69E25E537C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22" creationId="{08980754-6F4B-43C9-B9BE-127B6BED658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24" creationId="{2C1BBA94-3F40-40AA-8BB9-E69E25E537C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7"/>
          <ac:spMkLst>
            <pc:docMk/>
            <pc:sldMk cId="3708676700" sldId="284"/>
            <ac:spMk id="29" creationId="{8CC66E84-2B42-463F-8329-75BA0D52127B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35" creationId="{04357C93-F0CB-4A1C-8F77-4E9063789819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7"/>
          <ac:spMkLst>
            <pc:docMk/>
            <pc:sldMk cId="3708676700" sldId="284"/>
            <ac:spMk id="36" creationId="{19C9EAEA-39D0-4B0E-A0EB-51E7B26740B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0:32.487" v="2217"/>
          <ac:spMkLst>
            <pc:docMk/>
            <pc:sldMk cId="3708676700" sldId="284"/>
            <ac:spMk id="38" creationId="{3873B707-463F-40B0-8227-E8CC6C67EB25}"/>
          </ac:spMkLst>
        </pc:spChg>
        <pc:spChg chg="add">
          <ac:chgData name="Siti Umamah Naili Muna" userId="S::naili@ecampus.ut.ac.id::c26e7a8f-8622-451b-abff-9600629440f5" providerId="AD" clId="Web-{5777F0C8-7A22-C750-DDC2-236A195B0B32}" dt="2023-02-02T08:50:32.487" v="2218"/>
          <ac:spMkLst>
            <pc:docMk/>
            <pc:sldMk cId="3708676700" sldId="284"/>
            <ac:spMk id="40" creationId="{91DC6ABD-215C-4EA8-A483-CEF5B99AB385}"/>
          </ac:spMkLst>
        </pc:spChg>
        <pc:grpChg chg="add del">
          <ac:chgData name="Siti Umamah Naili Muna" userId="S::naili@ecampus.ut.ac.id::c26e7a8f-8622-451b-abff-9600629440f5" providerId="AD" clId="Web-{5777F0C8-7A22-C750-DDC2-236A195B0B32}" dt="2023-02-02T08:50:32.487" v="2217"/>
          <ac:grpSpMkLst>
            <pc:docMk/>
            <pc:sldMk cId="3708676700" sldId="284"/>
            <ac:grpSpMk id="31" creationId="{032D8612-31EB-44CF-A1D0-14FD4C705424}"/>
          </ac:grpSpMkLst>
        </pc:grpChg>
        <pc:grpChg chg="add">
          <ac:chgData name="Siti Umamah Naili Muna" userId="S::naili@ecampus.ut.ac.id::c26e7a8f-8622-451b-abff-9600629440f5" providerId="AD" clId="Web-{5777F0C8-7A22-C750-DDC2-236A195B0B32}" dt="2023-02-02T08:50:32.487" v="2218"/>
          <ac:grpSpMkLst>
            <pc:docMk/>
            <pc:sldMk cId="3708676700" sldId="284"/>
            <ac:grpSpMk id="41" creationId="{3AF6A671-C637-4547-85F4-51B6D1881399}"/>
          </ac:grpSpMkLst>
        </pc:grpChg>
        <pc:picChg chg="add del mod ord">
          <ac:chgData name="Siti Umamah Naili Muna" userId="S::naili@ecampus.ut.ac.id::c26e7a8f-8622-451b-abff-9600629440f5" providerId="AD" clId="Web-{5777F0C8-7A22-C750-DDC2-236A195B0B32}" dt="2023-02-02T08:47:00.292" v="2183"/>
          <ac:picMkLst>
            <pc:docMk/>
            <pc:sldMk cId="3708676700" sldId="284"/>
            <ac:picMk id="4" creationId="{0DCA6B03-A9A9-837D-D086-94DA9AACDD30}"/>
          </ac:picMkLst>
        </pc:picChg>
        <pc:picChg chg="add del mod ord">
          <ac:chgData name="Siti Umamah Naili Muna" userId="S::naili@ecampus.ut.ac.id::c26e7a8f-8622-451b-abff-9600629440f5" providerId="AD" clId="Web-{5777F0C8-7A22-C750-DDC2-236A195B0B32}" dt="2023-02-02T08:48:25.967" v="2196"/>
          <ac:picMkLst>
            <pc:docMk/>
            <pc:sldMk cId="3708676700" sldId="284"/>
            <ac:picMk id="5" creationId="{398EF67C-44BD-4716-DCDD-F4AE625CBBA4}"/>
          </ac:picMkLst>
        </pc:picChg>
        <pc:picChg chg="add del mod ord">
          <ac:chgData name="Siti Umamah Naili Muna" userId="S::naili@ecampus.ut.ac.id::c26e7a8f-8622-451b-abff-9600629440f5" providerId="AD" clId="Web-{5777F0C8-7A22-C750-DDC2-236A195B0B32}" dt="2023-02-02T08:48:18.295" v="2192"/>
          <ac:picMkLst>
            <pc:docMk/>
            <pc:sldMk cId="3708676700" sldId="284"/>
            <ac:picMk id="8" creationId="{31914DC6-1779-252D-000A-6972EEDD9B77}"/>
          </ac:picMkLst>
        </pc:picChg>
        <pc:picChg chg="add mod ord">
          <ac:chgData name="Siti Umamah Naili Muna" userId="S::naili@ecampus.ut.ac.id::c26e7a8f-8622-451b-abff-9600629440f5" providerId="AD" clId="Web-{5777F0C8-7A22-C750-DDC2-236A195B0B32}" dt="2023-02-02T08:50:32.487" v="2218"/>
          <ac:picMkLst>
            <pc:docMk/>
            <pc:sldMk cId="3708676700" sldId="284"/>
            <ac:picMk id="9" creationId="{29AD1370-AF64-D709-ECFC-78D1E10B1DE3}"/>
          </ac:picMkLst>
        </pc:picChg>
      </pc:sldChg>
      <pc:sldChg chg="addSp delSp modSp new mod setBg">
        <pc:chgData name="Siti Umamah Naili Muna" userId="S::naili@ecampus.ut.ac.id::c26e7a8f-8622-451b-abff-9600629440f5" providerId="AD" clId="Web-{5777F0C8-7A22-C750-DDC2-236A195B0B32}" dt="2023-02-02T08:55:30.701" v="2246"/>
        <pc:sldMkLst>
          <pc:docMk/>
          <pc:sldMk cId="1807146999" sldId="285"/>
        </pc:sldMkLst>
        <pc:spChg chg="del">
          <ac:chgData name="Siti Umamah Naili Muna" userId="S::naili@ecampus.ut.ac.id::c26e7a8f-8622-451b-abff-9600629440f5" providerId="AD" clId="Web-{5777F0C8-7A22-C750-DDC2-236A195B0B32}" dt="2023-02-02T08:52:41.773" v="2225"/>
          <ac:spMkLst>
            <pc:docMk/>
            <pc:sldMk cId="1807146999" sldId="285"/>
            <ac:spMk id="2" creationId="{0F1FF5E6-A0EB-821D-0DE8-F60589E64A0D}"/>
          </ac:spMkLst>
        </pc:spChg>
        <pc:spChg chg="del">
          <ac:chgData name="Siti Umamah Naili Muna" userId="S::naili@ecampus.ut.ac.id::c26e7a8f-8622-451b-abff-9600629440f5" providerId="AD" clId="Web-{5777F0C8-7A22-C750-DDC2-236A195B0B32}" dt="2023-02-02T08:47:02.417" v="2184"/>
          <ac:spMkLst>
            <pc:docMk/>
            <pc:sldMk cId="1807146999" sldId="285"/>
            <ac:spMk id="3" creationId="{620BFD6D-4FB9-AF0E-4312-B274B847FEFF}"/>
          </ac:spMkLst>
        </pc:spChg>
        <pc:spChg chg="add del mod">
          <ac:chgData name="Siti Umamah Naili Muna" userId="S::naili@ecampus.ut.ac.id::c26e7a8f-8622-451b-abff-9600629440f5" providerId="AD" clId="Web-{5777F0C8-7A22-C750-DDC2-236A195B0B32}" dt="2023-02-02T08:52:02.787" v="2220"/>
          <ac:spMkLst>
            <pc:docMk/>
            <pc:sldMk cId="1807146999" sldId="285"/>
            <ac:spMk id="6" creationId="{A121C067-7208-A378-118C-BAF7B930EB6D}"/>
          </ac:spMkLst>
        </pc:spChg>
        <pc:spChg chg="add mod">
          <ac:chgData name="Siti Umamah Naili Muna" userId="S::naili@ecampus.ut.ac.id::c26e7a8f-8622-451b-abff-9600629440f5" providerId="AD" clId="Web-{5777F0C8-7A22-C750-DDC2-236A195B0B32}" dt="2023-02-02T08:55:30.701" v="2246"/>
          <ac:spMkLst>
            <pc:docMk/>
            <pc:sldMk cId="1807146999" sldId="285"/>
            <ac:spMk id="9" creationId="{1904F255-C122-6D0D-F4A9-0EFD2AB2DF41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4:23.152" v="2228"/>
          <ac:spMkLst>
            <pc:docMk/>
            <pc:sldMk cId="1807146999" sldId="285"/>
            <ac:spMk id="14" creationId="{9B7AD9F6-8CE7-4299-8FC6-328F4DCD3FF9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4:23.152" v="2228"/>
          <ac:spMkLst>
            <pc:docMk/>
            <pc:sldMk cId="1807146999" sldId="285"/>
            <ac:spMk id="16" creationId="{F49775AF-8896-43EE-92C6-83497D6DC56F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5:30.701" v="2246"/>
          <ac:spMkLst>
            <pc:docMk/>
            <pc:sldMk cId="1807146999" sldId="285"/>
            <ac:spMk id="18" creationId="{337940BB-FBC4-492E-BD92-3B7B914D0EAE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5:30.701" v="2246"/>
          <ac:spMkLst>
            <pc:docMk/>
            <pc:sldMk cId="1807146999" sldId="285"/>
            <ac:spMk id="19" creationId="{3FCFB1DE-0B7E-48CC-BA90-B2AB0889F9D6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5:24.076" v="2240"/>
          <ac:spMkLst>
            <pc:docMk/>
            <pc:sldMk cId="1807146999" sldId="285"/>
            <ac:spMk id="24" creationId="{9B7AD9F6-8CE7-4299-8FC6-328F4DCD3FF9}"/>
          </ac:spMkLst>
        </pc:spChg>
        <pc:spChg chg="add del">
          <ac:chgData name="Siti Umamah Naili Muna" userId="S::naili@ecampus.ut.ac.id::c26e7a8f-8622-451b-abff-9600629440f5" providerId="AD" clId="Web-{5777F0C8-7A22-C750-DDC2-236A195B0B32}" dt="2023-02-02T08:55:24.076" v="2240"/>
          <ac:spMkLst>
            <pc:docMk/>
            <pc:sldMk cId="1807146999" sldId="285"/>
            <ac:spMk id="26" creationId="{F49775AF-8896-43EE-92C6-83497D6DC56F}"/>
          </ac:spMkLst>
        </pc:spChg>
        <pc:picChg chg="add del mod ord">
          <ac:chgData name="Siti Umamah Naili Muna" userId="S::naili@ecampus.ut.ac.id::c26e7a8f-8622-451b-abff-9600629440f5" providerId="AD" clId="Web-{5777F0C8-7A22-C750-DDC2-236A195B0B32}" dt="2023-02-02T08:50:40.065" v="2219"/>
          <ac:picMkLst>
            <pc:docMk/>
            <pc:sldMk cId="1807146999" sldId="285"/>
            <ac:picMk id="4" creationId="{3EE5DDC7-68D1-64E3-1582-83B1666796DE}"/>
          </ac:picMkLst>
        </pc:picChg>
        <pc:picChg chg="add mod ord">
          <ac:chgData name="Siti Umamah Naili Muna" userId="S::naili@ecampus.ut.ac.id::c26e7a8f-8622-451b-abff-9600629440f5" providerId="AD" clId="Web-{5777F0C8-7A22-C750-DDC2-236A195B0B32}" dt="2023-02-02T08:55:30.701" v="2246"/>
          <ac:picMkLst>
            <pc:docMk/>
            <pc:sldMk cId="1807146999" sldId="285"/>
            <ac:picMk id="7" creationId="{81511A2B-05D3-7DB3-FA10-936CE41CCCFA}"/>
          </ac:picMkLst>
        </pc:picChg>
      </pc:sldChg>
      <pc:sldChg chg="addSp delSp modSp new">
        <pc:chgData name="Siti Umamah Naili Muna" userId="S::naili@ecampus.ut.ac.id::c26e7a8f-8622-451b-abff-9600629440f5" providerId="AD" clId="Web-{5777F0C8-7A22-C750-DDC2-236A195B0B32}" dt="2023-02-02T08:44:31.771" v="2174" actId="1076"/>
        <pc:sldMkLst>
          <pc:docMk/>
          <pc:sldMk cId="3607934239" sldId="286"/>
        </pc:sldMkLst>
        <pc:spChg chg="del">
          <ac:chgData name="Siti Umamah Naili Muna" userId="S::naili@ecampus.ut.ac.id::c26e7a8f-8622-451b-abff-9600629440f5" providerId="AD" clId="Web-{5777F0C8-7A22-C750-DDC2-236A195B0B32}" dt="2023-02-02T08:44:26.849" v="2172"/>
          <ac:spMkLst>
            <pc:docMk/>
            <pc:sldMk cId="3607934239" sldId="286"/>
            <ac:spMk id="3" creationId="{8A05F711-688F-ED9D-040D-7744719C4D01}"/>
          </ac:spMkLst>
        </pc:spChg>
        <pc:picChg chg="add mod ord">
          <ac:chgData name="Siti Umamah Naili Muna" userId="S::naili@ecampus.ut.ac.id::c26e7a8f-8622-451b-abff-9600629440f5" providerId="AD" clId="Web-{5777F0C8-7A22-C750-DDC2-236A195B0B32}" dt="2023-02-02T08:44:31.771" v="2174" actId="1076"/>
          <ac:picMkLst>
            <pc:docMk/>
            <pc:sldMk cId="3607934239" sldId="286"/>
            <ac:picMk id="4" creationId="{02B6B75C-6E45-AA63-E04E-A637933D9C22}"/>
          </ac:picMkLst>
        </pc:picChg>
      </pc:sldChg>
    </pc:docChg>
  </pc:docChgLst>
  <pc:docChgLst>
    <pc:chgData name="Siti Umamah Naili Muna" userId="S::naili@ecampus.ut.ac.id::c26e7a8f-8622-451b-abff-9600629440f5" providerId="AD" clId="Web-{E3D15DE7-EE05-8CE5-3ACC-DCC8AA169B81}"/>
    <pc:docChg chg="addSld delSld modSld">
      <pc:chgData name="Siti Umamah Naili Muna" userId="S::naili@ecampus.ut.ac.id::c26e7a8f-8622-451b-abff-9600629440f5" providerId="AD" clId="Web-{E3D15DE7-EE05-8CE5-3ACC-DCC8AA169B81}" dt="2023-01-31T09:22:01.813" v="1254" actId="1076"/>
      <pc:docMkLst>
        <pc:docMk/>
      </pc:docMkLst>
      <pc:sldChg chg="addSp delSp modSp mod setBg setClrOvrMap">
        <pc:chgData name="Siti Umamah Naili Muna" userId="S::naili@ecampus.ut.ac.id::c26e7a8f-8622-451b-abff-9600629440f5" providerId="AD" clId="Web-{E3D15DE7-EE05-8CE5-3ACC-DCC8AA169B81}" dt="2023-01-31T04:25:51.411" v="104" actId="1076"/>
        <pc:sldMkLst>
          <pc:docMk/>
          <pc:sldMk cId="109857222" sldId="256"/>
        </pc:sldMkLst>
        <pc:spChg chg="mod ord">
          <ac:chgData name="Siti Umamah Naili Muna" userId="S::naili@ecampus.ut.ac.id::c26e7a8f-8622-451b-abff-9600629440f5" providerId="AD" clId="Web-{E3D15DE7-EE05-8CE5-3ACC-DCC8AA169B81}" dt="2023-01-31T04:25:48.067" v="103" actId="1076"/>
          <ac:spMkLst>
            <pc:docMk/>
            <pc:sldMk cId="109857222" sldId="256"/>
            <ac:spMk id="2" creationId="{00000000-0000-0000-0000-000000000000}"/>
          </ac:spMkLst>
        </pc:spChg>
        <pc:spChg chg="del mod">
          <ac:chgData name="Siti Umamah Naili Muna" userId="S::naili@ecampus.ut.ac.id::c26e7a8f-8622-451b-abff-9600629440f5" providerId="AD" clId="Web-{E3D15DE7-EE05-8CE5-3ACC-DCC8AA169B81}" dt="2023-01-31T04:07:02.379" v="13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4:25:51.411" v="104" actId="1076"/>
          <ac:spMkLst>
            <pc:docMk/>
            <pc:sldMk cId="109857222" sldId="256"/>
            <ac:spMk id="9" creationId="{C3449609-0327-53AC-98E5-F0236949C9A5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11" creationId="{B4D3D850-2041-4B7C-AED9-54DA385B14F7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13" creationId="{5707F116-8EC0-4822-9067-186AC8C96EB8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15" creationId="{49F1A7E4-819D-4D21-8E8B-32671A9F9853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17" creationId="{CB64814D-A361-44E1-8D97-B83E41C8B280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19" creationId="{852A6879-032A-4946-9CCA-44D38BEDF5F5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21" creationId="{56AB08D7-F0FB-4965-B730-8B874214C283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23" creationId="{148D9297-49FA-43ED-AC6B-E2F153B3A5A6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25" creationId="{77C2D141-F73C-4BF3-B3DF-D3BA74B8BE29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27" creationId="{DB456AC5-2DFE-4E00-B0CE-30AAA2A3D676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29" creationId="{D3EB41F8-8868-4FC3-8553-94FEE5A8B818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0.565" v="22"/>
          <ac:spMkLst>
            <pc:docMk/>
            <pc:sldMk cId="109857222" sldId="256"/>
            <ac:spMk id="31" creationId="{39671820-9967-4806-B0A7-4944C2A4A5F1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2.972" v="24"/>
          <ac:spMkLst>
            <pc:docMk/>
            <pc:sldMk cId="109857222" sldId="256"/>
            <ac:spMk id="33" creationId="{1ED8053C-AF28-403A-90F2-67A100EDECE4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2.972" v="24"/>
          <ac:spMkLst>
            <pc:docMk/>
            <pc:sldMk cId="109857222" sldId="256"/>
            <ac:spMk id="34" creationId="{F588A414-617F-4601-9AE3-621229A34D81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6.503" v="26"/>
          <ac:spMkLst>
            <pc:docMk/>
            <pc:sldMk cId="109857222" sldId="256"/>
            <ac:spMk id="36" creationId="{6753252F-4873-4F63-801D-CC719279A7D5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6.503" v="26"/>
          <ac:spMkLst>
            <pc:docMk/>
            <pc:sldMk cId="109857222" sldId="256"/>
            <ac:spMk id="37" creationId="{047C8CCB-F95D-4249-92DD-651249D3535A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8.863" v="28"/>
          <ac:spMkLst>
            <pc:docMk/>
            <pc:sldMk cId="109857222" sldId="256"/>
            <ac:spMk id="39" creationId="{117FFC1C-9D26-45FE-A741-42512F545483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48.863" v="28"/>
          <ac:spMkLst>
            <pc:docMk/>
            <pc:sldMk cId="109857222" sldId="256"/>
            <ac:spMk id="40" creationId="{ABB34BBC-69D7-4906-8E5B-64C9EE038FF6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5.300" v="30"/>
          <ac:spMkLst>
            <pc:docMk/>
            <pc:sldMk cId="109857222" sldId="256"/>
            <ac:spMk id="42" creationId="{19D32F93-50AC-4C46-A5DB-291C60DDB7BD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5.300" v="30"/>
          <ac:spMkLst>
            <pc:docMk/>
            <pc:sldMk cId="109857222" sldId="256"/>
            <ac:spMk id="43" creationId="{B9A1D9BC-1455-4308-9ABD-A3F8EDB67AAF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5.300" v="30"/>
          <ac:spMkLst>
            <pc:docMk/>
            <pc:sldMk cId="109857222" sldId="256"/>
            <ac:spMk id="44" creationId="{827DC2C4-B485-428A-BF4A-472D2967F47F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5.300" v="30"/>
          <ac:spMkLst>
            <pc:docMk/>
            <pc:sldMk cId="109857222" sldId="256"/>
            <ac:spMk id="45" creationId="{4A62647B-1222-407C-8740-5A497612B1F5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7.519" v="32"/>
          <ac:spMkLst>
            <pc:docMk/>
            <pc:sldMk cId="109857222" sldId="256"/>
            <ac:spMk id="47" creationId="{6753252F-4873-4F63-801D-CC719279A7D5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5:57.519" v="32"/>
          <ac:spMkLst>
            <pc:docMk/>
            <pc:sldMk cId="109857222" sldId="256"/>
            <ac:spMk id="48" creationId="{047C8CCB-F95D-4249-92DD-651249D3535A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6:08.879" v="34"/>
          <ac:spMkLst>
            <pc:docMk/>
            <pc:sldMk cId="109857222" sldId="256"/>
            <ac:spMk id="50" creationId="{1ED8053C-AF28-403A-90F2-67A100EDECE4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6:08.879" v="34"/>
          <ac:spMkLst>
            <pc:docMk/>
            <pc:sldMk cId="109857222" sldId="256"/>
            <ac:spMk id="51" creationId="{F588A414-617F-4601-9AE3-621229A34D81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16:11.301" v="36"/>
          <ac:spMkLst>
            <pc:docMk/>
            <pc:sldMk cId="109857222" sldId="256"/>
            <ac:spMk id="53" creationId="{4585881B-0E59-429C-BDFD-2DD5F4822276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59" creationId="{1ED8053C-AF28-403A-90F2-67A100EDECE4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60" creationId="{F588A414-617F-4601-9AE3-621229A34D81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65" creationId="{2E2D6188-24E5-426A-BB2A-3FA2D6B9C3EF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67" creationId="{F6E384F5-137A-40B1-97F0-694CC6ECD59C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69" creationId="{9DBC4630-03DA-474F-BBCB-BA3AE6B317A4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71" creationId="{1208BC59-C84F-483F-80CD-FAEC74229B97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73" creationId="{A1DABD52-05DF-4F31-AFB9-B330D8BE46FD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75" creationId="{78418A25-6EAC-4140-BFE6-284E1925B5EE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77" creationId="{6B9D64DB-4D5C-4A91-B45F-F301E3174F9F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79" creationId="{8E4F04B5-4D4A-4F70-8549-384AF535134B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81" creationId="{0D14DB62-3EB3-452E-89EE-30B0CDB0C8F4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4:23:23.594" v="46"/>
          <ac:spMkLst>
            <pc:docMk/>
            <pc:sldMk cId="109857222" sldId="256"/>
            <ac:spMk id="83" creationId="{CB14CE1B-4BC5-4EF2-BE3D-05E4F580B3DB}"/>
          </ac:spMkLst>
        </pc:spChg>
        <pc:grpChg chg="add del">
          <ac:chgData name="Siti Umamah Naili Muna" userId="S::naili@ecampus.ut.ac.id::c26e7a8f-8622-451b-abff-9600629440f5" providerId="AD" clId="Web-{E3D15DE7-EE05-8CE5-3ACC-DCC8AA169B81}" dt="2023-01-31T04:16:11.301" v="36"/>
          <ac:grpSpMkLst>
            <pc:docMk/>
            <pc:sldMk cId="109857222" sldId="256"/>
            <ac:grpSpMk id="54" creationId="{FBC8B6C8-85BC-486C-8279-C77598FA8551}"/>
          </ac:grpSpMkLst>
        </pc:grpChg>
        <pc:picChg chg="add mod ord">
          <ac:chgData name="Siti Umamah Naili Muna" userId="S::naili@ecampus.ut.ac.id::c26e7a8f-8622-451b-abff-9600629440f5" providerId="AD" clId="Web-{E3D15DE7-EE05-8CE5-3ACC-DCC8AA169B81}" dt="2023-01-31T04:23:23.594" v="46"/>
          <ac:picMkLst>
            <pc:docMk/>
            <pc:sldMk cId="109857222" sldId="256"/>
            <ac:picMk id="4" creationId="{B3F657A2-7A86-DFDE-7542-8E31D8713670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4:23:23.594" v="46"/>
          <ac:picMkLst>
            <pc:docMk/>
            <pc:sldMk cId="109857222" sldId="256"/>
            <ac:picMk id="5" creationId="{3F4BF991-D39D-D5FC-3399-7DBF2A4D24C8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4:23:23.594" v="46"/>
          <ac:picMkLst>
            <pc:docMk/>
            <pc:sldMk cId="109857222" sldId="256"/>
            <ac:picMk id="6" creationId="{C7539F2E-64EE-0F61-10DF-3A8444ACE532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4:23:23.594" v="46"/>
          <ac:picMkLst>
            <pc:docMk/>
            <pc:sldMk cId="109857222" sldId="256"/>
            <ac:picMk id="7" creationId="{95C18298-890E-73DE-781C-E7082DC6D631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4:23:23.594" v="46"/>
          <ac:picMkLst>
            <pc:docMk/>
            <pc:sldMk cId="109857222" sldId="256"/>
            <ac:picMk id="8" creationId="{F598C2B2-3964-172D-FC75-68D437E461A5}"/>
          </ac:picMkLst>
        </pc:picChg>
      </pc:sldChg>
      <pc:sldChg chg="modSp">
        <pc:chgData name="Siti Umamah Naili Muna" userId="S::naili@ecampus.ut.ac.id::c26e7a8f-8622-451b-abff-9600629440f5" providerId="AD" clId="Web-{E3D15DE7-EE05-8CE5-3ACC-DCC8AA169B81}" dt="2023-01-31T07:07:07.383" v="846" actId="20577"/>
        <pc:sldMkLst>
          <pc:docMk/>
          <pc:sldMk cId="485193288" sldId="257"/>
        </pc:sldMkLst>
        <pc:spChg chg="mod">
          <ac:chgData name="Siti Umamah Naili Muna" userId="S::naili@ecampus.ut.ac.id::c26e7a8f-8622-451b-abff-9600629440f5" providerId="AD" clId="Web-{E3D15DE7-EE05-8CE5-3ACC-DCC8AA169B81}" dt="2023-01-31T07:07:07.383" v="846" actId="20577"/>
          <ac:spMkLst>
            <pc:docMk/>
            <pc:sldMk cId="485193288" sldId="257"/>
            <ac:spMk id="2" creationId="{95C1D8B4-CF0A-DA9B-C76F-1A2CF7900CCF}"/>
          </ac:spMkLst>
        </pc:spChg>
        <pc:spChg chg="mod">
          <ac:chgData name="Siti Umamah Naili Muna" userId="S::naili@ecampus.ut.ac.id::c26e7a8f-8622-451b-abff-9600629440f5" providerId="AD" clId="Web-{E3D15DE7-EE05-8CE5-3ACC-DCC8AA169B81}" dt="2023-01-31T04:35:45.084" v="106" actId="1076"/>
          <ac:spMkLst>
            <pc:docMk/>
            <pc:sldMk cId="485193288" sldId="257"/>
            <ac:spMk id="3" creationId="{C41CA28E-CCE9-4D27-6FA8-5DEC953A610A}"/>
          </ac:spMkLst>
        </pc:spChg>
      </pc:sldChg>
      <pc:sldChg chg="addSp delSp modSp">
        <pc:chgData name="Siti Umamah Naili Muna" userId="S::naili@ecampus.ut.ac.id::c26e7a8f-8622-451b-abff-9600629440f5" providerId="AD" clId="Web-{E3D15DE7-EE05-8CE5-3ACC-DCC8AA169B81}" dt="2023-01-31T07:38:10.535" v="1225" actId="1076"/>
        <pc:sldMkLst>
          <pc:docMk/>
          <pc:sldMk cId="1860126562" sldId="258"/>
        </pc:sldMkLst>
        <pc:spChg chg="mod">
          <ac:chgData name="Siti Umamah Naili Muna" userId="S::naili@ecampus.ut.ac.id::c26e7a8f-8622-451b-abff-9600629440f5" providerId="AD" clId="Web-{E3D15DE7-EE05-8CE5-3ACC-DCC8AA169B81}" dt="2023-01-31T07:37:35.472" v="1216" actId="20577"/>
          <ac:spMkLst>
            <pc:docMk/>
            <pc:sldMk cId="1860126562" sldId="258"/>
            <ac:spMk id="2" creationId="{11605D6B-18CD-6D9C-741E-F7EA9DD72F02}"/>
          </ac:spMkLst>
        </pc:spChg>
        <pc:spChg chg="mod">
          <ac:chgData name="Siti Umamah Naili Muna" userId="S::naili@ecampus.ut.ac.id::c26e7a8f-8622-451b-abff-9600629440f5" providerId="AD" clId="Web-{E3D15DE7-EE05-8CE5-3ACC-DCC8AA169B81}" dt="2023-01-31T07:38:10.457" v="1217" actId="1076"/>
          <ac:spMkLst>
            <pc:docMk/>
            <pc:sldMk cId="1860126562" sldId="258"/>
            <ac:spMk id="3" creationId="{D4E2C522-49E2-4C9D-1813-9D60A86E5DFA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38:10.535" v="1225" actId="1076"/>
          <ac:spMkLst>
            <pc:docMk/>
            <pc:sldMk cId="1860126562" sldId="258"/>
            <ac:spMk id="5" creationId="{2892A94D-103E-8CD7-F001-5730F434C5F2}"/>
          </ac:spMkLst>
        </pc:spChg>
        <pc:spChg chg="add del mod ord">
          <ac:chgData name="Siti Umamah Naili Muna" userId="S::naili@ecampus.ut.ac.id::c26e7a8f-8622-451b-abff-9600629440f5" providerId="AD" clId="Web-{E3D15DE7-EE05-8CE5-3ACC-DCC8AA169B81}" dt="2023-01-31T04:57:09.230" v="167"/>
          <ac:spMkLst>
            <pc:docMk/>
            <pc:sldMk cId="1860126562" sldId="258"/>
            <ac:spMk id="5" creationId="{D48979B0-7E5E-9D69-1269-8F1D3570DD0E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38:10.488" v="1219" actId="1076"/>
          <ac:spMkLst>
            <pc:docMk/>
            <pc:sldMk cId="1860126562" sldId="258"/>
            <ac:spMk id="8" creationId="{3CA4B6DD-EB22-C060-033C-6AA253E551B0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38:10.504" v="1221" actId="1076"/>
          <ac:spMkLst>
            <pc:docMk/>
            <pc:sldMk cId="1860126562" sldId="258"/>
            <ac:spMk id="10" creationId="{A3184CE8-EBBD-053F-E9C8-7F3E65CA7ED1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38:10.519" v="1223" actId="1076"/>
          <ac:spMkLst>
            <pc:docMk/>
            <pc:sldMk cId="1860126562" sldId="258"/>
            <ac:spMk id="12" creationId="{981248C0-7C3C-0E61-AA50-3C939F07ADCB}"/>
          </ac:spMkLst>
        </pc:spChg>
        <pc:picChg chg="add del mod">
          <ac:chgData name="Siti Umamah Naili Muna" userId="S::naili@ecampus.ut.ac.id::c26e7a8f-8622-451b-abff-9600629440f5" providerId="AD" clId="Web-{E3D15DE7-EE05-8CE5-3ACC-DCC8AA169B81}" dt="2023-01-31T04:54:00.584" v="161"/>
          <ac:picMkLst>
            <pc:docMk/>
            <pc:sldMk cId="1860126562" sldId="258"/>
            <ac:picMk id="4" creationId="{24ABF4E2-8A28-3280-B4B1-42F023CAF8C0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38:10.535" v="1224" actId="1076"/>
          <ac:picMkLst>
            <pc:docMk/>
            <pc:sldMk cId="1860126562" sldId="258"/>
            <ac:picMk id="4" creationId="{366072D7-5633-106F-E643-8B3455BA6B2C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4:55:48.978" v="165"/>
          <ac:picMkLst>
            <pc:docMk/>
            <pc:sldMk cId="1860126562" sldId="258"/>
            <ac:picMk id="6" creationId="{A5E292CF-DA93-22A9-21FE-74FABCB1FB1A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38:10.472" v="1218" actId="1076"/>
          <ac:picMkLst>
            <pc:docMk/>
            <pc:sldMk cId="1860126562" sldId="258"/>
            <ac:picMk id="7" creationId="{8D69E626-78CA-1540-DE59-7AFC0C6A5313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38:10.488" v="1220" actId="1076"/>
          <ac:picMkLst>
            <pc:docMk/>
            <pc:sldMk cId="1860126562" sldId="258"/>
            <ac:picMk id="9" creationId="{4A20AAF3-BD46-9639-A1B8-A8C62AFFE84A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38:10.504" v="1222" actId="1076"/>
          <ac:picMkLst>
            <pc:docMk/>
            <pc:sldMk cId="1860126562" sldId="258"/>
            <ac:picMk id="11" creationId="{81D291CB-0E68-6455-2289-1ACF7C5E364B}"/>
          </ac:picMkLst>
        </pc:picChg>
      </pc:sldChg>
      <pc:sldChg chg="modSp new">
        <pc:chgData name="Siti Umamah Naili Muna" userId="S::naili@ecampus.ut.ac.id::c26e7a8f-8622-451b-abff-9600629440f5" providerId="AD" clId="Web-{E3D15DE7-EE05-8CE5-3ACC-DCC8AA169B81}" dt="2023-01-31T07:21:32.153" v="1043" actId="20577"/>
        <pc:sldMkLst>
          <pc:docMk/>
          <pc:sldMk cId="856782543" sldId="259"/>
        </pc:sldMkLst>
        <pc:spChg chg="mod">
          <ac:chgData name="Siti Umamah Naili Muna" userId="S::naili@ecampus.ut.ac.id::c26e7a8f-8622-451b-abff-9600629440f5" providerId="AD" clId="Web-{E3D15DE7-EE05-8CE5-3ACC-DCC8AA169B81}" dt="2023-01-31T07:18:20.742" v="1024" actId="20577"/>
          <ac:spMkLst>
            <pc:docMk/>
            <pc:sldMk cId="856782543" sldId="259"/>
            <ac:spMk id="2" creationId="{4E60AF08-E431-764E-0A14-ED7FEF36A267}"/>
          </ac:spMkLst>
        </pc:spChg>
        <pc:spChg chg="mod">
          <ac:chgData name="Siti Umamah Naili Muna" userId="S::naili@ecampus.ut.ac.id::c26e7a8f-8622-451b-abff-9600629440f5" providerId="AD" clId="Web-{E3D15DE7-EE05-8CE5-3ACC-DCC8AA169B81}" dt="2023-01-31T07:21:32.153" v="1043" actId="20577"/>
          <ac:spMkLst>
            <pc:docMk/>
            <pc:sldMk cId="856782543" sldId="259"/>
            <ac:spMk id="3" creationId="{51E5B883-F520-A1DA-3416-0A6432912A17}"/>
          </ac:spMkLst>
        </pc:spChg>
      </pc:sldChg>
      <pc:sldChg chg="addSp delSp modSp add replId">
        <pc:chgData name="Siti Umamah Naili Muna" userId="S::naili@ecampus.ut.ac.id::c26e7a8f-8622-451b-abff-9600629440f5" providerId="AD" clId="Web-{E3D15DE7-EE05-8CE5-3ACC-DCC8AA169B81}" dt="2023-01-31T06:01:52.731" v="314" actId="20577"/>
        <pc:sldMkLst>
          <pc:docMk/>
          <pc:sldMk cId="2670398065" sldId="260"/>
        </pc:sldMkLst>
        <pc:spChg chg="mod">
          <ac:chgData name="Siti Umamah Naili Muna" userId="S::naili@ecampus.ut.ac.id::c26e7a8f-8622-451b-abff-9600629440f5" providerId="AD" clId="Web-{E3D15DE7-EE05-8CE5-3ACC-DCC8AA169B81}" dt="2023-01-31T06:01:52.731" v="314" actId="20577"/>
          <ac:spMkLst>
            <pc:docMk/>
            <pc:sldMk cId="2670398065" sldId="260"/>
            <ac:spMk id="2" creationId="{95C1D8B4-CF0A-DA9B-C76F-1A2CF7900CCF}"/>
          </ac:spMkLst>
        </pc:spChg>
        <pc:spChg chg="del">
          <ac:chgData name="Siti Umamah Naili Muna" userId="S::naili@ecampus.ut.ac.id::c26e7a8f-8622-451b-abff-9600629440f5" providerId="AD" clId="Web-{E3D15DE7-EE05-8CE5-3ACC-DCC8AA169B81}" dt="2023-01-31T05:57:42.850" v="254"/>
          <ac:spMkLst>
            <pc:docMk/>
            <pc:sldMk cId="2670398065" sldId="260"/>
            <ac:spMk id="3" creationId="{C41CA28E-CCE9-4D27-6FA8-5DEC953A610A}"/>
          </ac:spMkLst>
        </pc:spChg>
        <pc:spChg chg="add del mod">
          <ac:chgData name="Siti Umamah Naili Muna" userId="S::naili@ecampus.ut.ac.id::c26e7a8f-8622-451b-abff-9600629440f5" providerId="AD" clId="Web-{E3D15DE7-EE05-8CE5-3ACC-DCC8AA169B81}" dt="2023-01-31T05:57:45.647" v="255"/>
          <ac:spMkLst>
            <pc:docMk/>
            <pc:sldMk cId="2670398065" sldId="260"/>
            <ac:spMk id="5" creationId="{05F76516-30E1-C943-1BCB-7E3B4CEA1799}"/>
          </ac:spMkLst>
        </pc:spChg>
        <pc:picChg chg="add mod ord">
          <ac:chgData name="Siti Umamah Naili Muna" userId="S::naili@ecampus.ut.ac.id::c26e7a8f-8622-451b-abff-9600629440f5" providerId="AD" clId="Web-{E3D15DE7-EE05-8CE5-3ACC-DCC8AA169B81}" dt="2023-01-31T06:00:46.307" v="288" actId="1076"/>
          <ac:picMkLst>
            <pc:docMk/>
            <pc:sldMk cId="2670398065" sldId="260"/>
            <ac:picMk id="6" creationId="{642E07B5-FD62-3DF9-2F37-CB96461DEEF4}"/>
          </ac:picMkLst>
        </pc:picChg>
      </pc:sldChg>
      <pc:sldChg chg="addSp delSp modSp new">
        <pc:chgData name="Siti Umamah Naili Muna" userId="S::naili@ecampus.ut.ac.id::c26e7a8f-8622-451b-abff-9600629440f5" providerId="AD" clId="Web-{E3D15DE7-EE05-8CE5-3ACC-DCC8AA169B81}" dt="2023-01-31T07:07:00.086" v="845" actId="1076"/>
        <pc:sldMkLst>
          <pc:docMk/>
          <pc:sldMk cId="688014579" sldId="261"/>
        </pc:sldMkLst>
        <pc:spChg chg="mod">
          <ac:chgData name="Siti Umamah Naili Muna" userId="S::naili@ecampus.ut.ac.id::c26e7a8f-8622-451b-abff-9600629440f5" providerId="AD" clId="Web-{E3D15DE7-EE05-8CE5-3ACC-DCC8AA169B81}" dt="2023-01-31T07:07:00.086" v="845" actId="1076"/>
          <ac:spMkLst>
            <pc:docMk/>
            <pc:sldMk cId="688014579" sldId="261"/>
            <ac:spMk id="2" creationId="{A887966A-0909-C1CD-BF35-3CD75077FB27}"/>
          </ac:spMkLst>
        </pc:spChg>
        <pc:spChg chg="del">
          <ac:chgData name="Siti Umamah Naili Muna" userId="S::naili@ecampus.ut.ac.id::c26e7a8f-8622-451b-abff-9600629440f5" providerId="AD" clId="Web-{E3D15DE7-EE05-8CE5-3ACC-DCC8AA169B81}" dt="2023-01-31T05:58:36.195" v="257"/>
          <ac:spMkLst>
            <pc:docMk/>
            <pc:sldMk cId="688014579" sldId="261"/>
            <ac:spMk id="3" creationId="{20BA740A-CD53-D4D3-801A-4F01A90EE8A4}"/>
          </ac:spMkLst>
        </pc:spChg>
        <pc:picChg chg="add del mod">
          <ac:chgData name="Siti Umamah Naili Muna" userId="S::naili@ecampus.ut.ac.id::c26e7a8f-8622-451b-abff-9600629440f5" providerId="AD" clId="Web-{E3D15DE7-EE05-8CE5-3ACC-DCC8AA169B81}" dt="2023-01-31T06:00:02.978" v="278"/>
          <ac:picMkLst>
            <pc:docMk/>
            <pc:sldMk cId="688014579" sldId="261"/>
            <ac:picMk id="4" creationId="{0E42161D-A668-446B-3E61-D2A739406056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5:59:14.946" v="267"/>
          <ac:picMkLst>
            <pc:docMk/>
            <pc:sldMk cId="688014579" sldId="261"/>
            <ac:picMk id="5" creationId="{D2BC7142-16B8-0EE7-EBB3-3B121D6FB757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00:09.182" v="282"/>
          <ac:picMkLst>
            <pc:docMk/>
            <pc:sldMk cId="688014579" sldId="261"/>
            <ac:picMk id="6" creationId="{0EE60642-A441-5EC5-36B9-23CACBA1827A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00:58.370" v="293"/>
          <ac:picMkLst>
            <pc:docMk/>
            <pc:sldMk cId="688014579" sldId="261"/>
            <ac:picMk id="7" creationId="{99680E0E-ED1F-2CCD-649F-7F643E227B69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6:58.023" v="844" actId="1076"/>
          <ac:picMkLst>
            <pc:docMk/>
            <pc:sldMk cId="688014579" sldId="261"/>
            <ac:picMk id="8" creationId="{6FFC9552-4B3F-623F-1B0E-F10C90816754}"/>
          </ac:picMkLst>
        </pc:picChg>
      </pc:sldChg>
      <pc:sldChg chg="addSp delSp modSp new">
        <pc:chgData name="Siti Umamah Naili Muna" userId="S::naili@ecampus.ut.ac.id::c26e7a8f-8622-451b-abff-9600629440f5" providerId="AD" clId="Web-{E3D15DE7-EE05-8CE5-3ACC-DCC8AA169B81}" dt="2023-01-31T07:17:27.319" v="1014" actId="20577"/>
        <pc:sldMkLst>
          <pc:docMk/>
          <pc:sldMk cId="110752767" sldId="262"/>
        </pc:sldMkLst>
        <pc:spChg chg="mod">
          <ac:chgData name="Siti Umamah Naili Muna" userId="S::naili@ecampus.ut.ac.id::c26e7a8f-8622-451b-abff-9600629440f5" providerId="AD" clId="Web-{E3D15DE7-EE05-8CE5-3ACC-DCC8AA169B81}" dt="2023-01-31T07:09:29.949" v="868" actId="1076"/>
          <ac:spMkLst>
            <pc:docMk/>
            <pc:sldMk cId="110752767" sldId="262"/>
            <ac:spMk id="2" creationId="{749CA0C3-731C-4686-A8E4-F382EC976F38}"/>
          </ac:spMkLst>
        </pc:spChg>
        <pc:spChg chg="del mod">
          <ac:chgData name="Siti Umamah Naili Muna" userId="S::naili@ecampus.ut.ac.id::c26e7a8f-8622-451b-abff-9600629440f5" providerId="AD" clId="Web-{E3D15DE7-EE05-8CE5-3ACC-DCC8AA169B81}" dt="2023-01-31T06:02:23.185" v="321"/>
          <ac:spMkLst>
            <pc:docMk/>
            <pc:sldMk cId="110752767" sldId="262"/>
            <ac:spMk id="3" creationId="{8140AA32-37C5-1F1F-C906-1951F19F06D5}"/>
          </ac:spMkLst>
        </pc:spChg>
        <pc:spChg chg="add mod ord">
          <ac:chgData name="Siti Umamah Naili Muna" userId="S::naili@ecampus.ut.ac.id::c26e7a8f-8622-451b-abff-9600629440f5" providerId="AD" clId="Web-{E3D15DE7-EE05-8CE5-3ACC-DCC8AA169B81}" dt="2023-01-31T07:12:20.218" v="901" actId="1076"/>
          <ac:spMkLst>
            <pc:docMk/>
            <pc:sldMk cId="110752767" sldId="262"/>
            <ac:spMk id="8" creationId="{369652E4-2AD4-787E-1D4C-A7324994E1D3}"/>
          </ac:spMkLst>
        </pc:spChg>
        <pc:spChg chg="add mod ord">
          <ac:chgData name="Siti Umamah Naili Muna" userId="S::naili@ecampus.ut.ac.id::c26e7a8f-8622-451b-abff-9600629440f5" providerId="AD" clId="Web-{E3D15DE7-EE05-8CE5-3ACC-DCC8AA169B81}" dt="2023-01-31T07:11:18.545" v="898"/>
          <ac:spMkLst>
            <pc:docMk/>
            <pc:sldMk cId="110752767" sldId="262"/>
            <ac:spMk id="9" creationId="{00554649-168B-9C4B-F2FE-3FAF3257F6F5}"/>
          </ac:spMkLst>
        </pc:spChg>
        <pc:spChg chg="add mod ord">
          <ac:chgData name="Siti Umamah Naili Muna" userId="S::naili@ecampus.ut.ac.id::c26e7a8f-8622-451b-abff-9600629440f5" providerId="AD" clId="Web-{E3D15DE7-EE05-8CE5-3ACC-DCC8AA169B81}" dt="2023-01-31T07:03:14.628" v="823" actId="1076"/>
          <ac:spMkLst>
            <pc:docMk/>
            <pc:sldMk cId="110752767" sldId="262"/>
            <ac:spMk id="10" creationId="{4A66EEA2-0524-B729-EB36-DFEF83131B64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17:22.413" v="1013" actId="20577"/>
          <ac:spMkLst>
            <pc:docMk/>
            <pc:sldMk cId="110752767" sldId="262"/>
            <ac:spMk id="11" creationId="{3F960E89-8971-6B33-8BC5-FC152E9AFEF6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08:08.197" v="856" actId="1076"/>
          <ac:spMkLst>
            <pc:docMk/>
            <pc:sldMk cId="110752767" sldId="262"/>
            <ac:spMk id="12" creationId="{265DEE7B-577A-7D10-0FA6-0F7C5C03778B}"/>
          </ac:spMkLst>
        </pc:spChg>
        <pc:spChg chg="add del mod">
          <ac:chgData name="Siti Umamah Naili Muna" userId="S::naili@ecampus.ut.ac.id::c26e7a8f-8622-451b-abff-9600629440f5" providerId="AD" clId="Web-{E3D15DE7-EE05-8CE5-3ACC-DCC8AA169B81}" dt="2023-01-31T06:55:44.789" v="636"/>
          <ac:spMkLst>
            <pc:docMk/>
            <pc:sldMk cId="110752767" sldId="262"/>
            <ac:spMk id="16" creationId="{19434AC7-09FA-8394-96FC-B8488CECF29C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17:27.319" v="1014" actId="20577"/>
          <ac:spMkLst>
            <pc:docMk/>
            <pc:sldMk cId="110752767" sldId="262"/>
            <ac:spMk id="17" creationId="{A5771536-639A-287C-520D-34C9703988E9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08:51.667" v="864" actId="1076"/>
          <ac:spMkLst>
            <pc:docMk/>
            <pc:sldMk cId="110752767" sldId="262"/>
            <ac:spMk id="23" creationId="{2461A503-D2B6-B4B2-DE38-E57D90AD3CF4}"/>
          </ac:spMkLst>
        </pc:spChg>
        <pc:spChg chg="add del mod">
          <ac:chgData name="Siti Umamah Naili Muna" userId="S::naili@ecampus.ut.ac.id::c26e7a8f-8622-451b-abff-9600629440f5" providerId="AD" clId="Web-{E3D15DE7-EE05-8CE5-3ACC-DCC8AA169B81}" dt="2023-01-31T07:08:33.495" v="860" actId="14100"/>
          <ac:spMkLst>
            <pc:docMk/>
            <pc:sldMk cId="110752767" sldId="262"/>
            <ac:spMk id="26" creationId="{10356356-1390-5E4C-0B3B-171E82E160E7}"/>
          </ac:spMkLst>
        </pc:spChg>
        <pc:picChg chg="add mod ord">
          <ac:chgData name="Siti Umamah Naili Muna" userId="S::naili@ecampus.ut.ac.id::c26e7a8f-8622-451b-abff-9600629440f5" providerId="AD" clId="Web-{E3D15DE7-EE05-8CE5-3ACC-DCC8AA169B81}" dt="2023-01-31T07:03:14.628" v="822" actId="1076"/>
          <ac:picMkLst>
            <pc:docMk/>
            <pc:sldMk cId="110752767" sldId="262"/>
            <ac:picMk id="5" creationId="{40191A49-7C62-8E10-73D0-C77537F17162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3:14.643" v="824" actId="1076"/>
          <ac:picMkLst>
            <pc:docMk/>
            <pc:sldMk cId="110752767" sldId="262"/>
            <ac:picMk id="7" creationId="{BB1519AE-815B-1047-BAA1-5510E2152C2E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25:53.373" v="449"/>
          <ac:picMkLst>
            <pc:docMk/>
            <pc:sldMk cId="110752767" sldId="262"/>
            <ac:picMk id="13" creationId="{2750A9F1-F44F-B58A-E9D6-1EE433316042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7:03:14.690" v="832" actId="1076"/>
          <ac:picMkLst>
            <pc:docMk/>
            <pc:sldMk cId="110752767" sldId="262"/>
            <ac:picMk id="14" creationId="{DF47EA8A-FA71-A17A-12E9-2C053E6DA6FF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39:29.095" v="474"/>
          <ac:picMkLst>
            <pc:docMk/>
            <pc:sldMk cId="110752767" sldId="262"/>
            <ac:picMk id="15" creationId="{04737FDE-F8D6-528B-F3FC-08A4368BAC79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3:14.674" v="828" actId="1076"/>
          <ac:picMkLst>
            <pc:docMk/>
            <pc:sldMk cId="110752767" sldId="262"/>
            <ac:picMk id="18" creationId="{6FC70B6F-126F-B9B5-8DEF-7020C905C51F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3:14.674" v="829" actId="1076"/>
          <ac:picMkLst>
            <pc:docMk/>
            <pc:sldMk cId="110752767" sldId="262"/>
            <ac:picMk id="19" creationId="{96D5EE54-CAE2-2802-2955-819FA2F46AB0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3:14.690" v="830" actId="1076"/>
          <ac:picMkLst>
            <pc:docMk/>
            <pc:sldMk cId="110752767" sldId="262"/>
            <ac:picMk id="20" creationId="{A93E132D-0453-EBA1-A82B-B58E0073A20A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41:41.129" v="507"/>
          <ac:picMkLst>
            <pc:docMk/>
            <pc:sldMk cId="110752767" sldId="262"/>
            <ac:picMk id="21" creationId="{6E7B8E3C-EB2F-F321-A4B1-D66000E12DC1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3:14.690" v="831" actId="1076"/>
          <ac:picMkLst>
            <pc:docMk/>
            <pc:sldMk cId="110752767" sldId="262"/>
            <ac:picMk id="22" creationId="{0F505C43-EF18-57A7-8CB6-24646FCD9917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48:14.310" v="569"/>
          <ac:picMkLst>
            <pc:docMk/>
            <pc:sldMk cId="110752767" sldId="262"/>
            <ac:picMk id="24" creationId="{A7F8CB12-E6B7-45DE-4930-52622F6B2EF5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08:51.667" v="865" actId="1076"/>
          <ac:picMkLst>
            <pc:docMk/>
            <pc:sldMk cId="110752767" sldId="262"/>
            <ac:picMk id="25" creationId="{10B288B7-3B1A-0F5B-E0AC-8A42E6EFF5B1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6:52:59.317" v="623"/>
          <ac:picMkLst>
            <pc:docMk/>
            <pc:sldMk cId="110752767" sldId="262"/>
            <ac:picMk id="27" creationId="{743852AD-AB39-3C92-2783-EF75BD204779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7:04:28.285" v="837"/>
          <ac:picMkLst>
            <pc:docMk/>
            <pc:sldMk cId="110752767" sldId="262"/>
            <ac:picMk id="28" creationId="{DB87A583-9462-CE78-0721-E93422369D9B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7:03:14.596" v="819" actId="1076"/>
          <ac:picMkLst>
            <pc:docMk/>
            <pc:sldMk cId="110752767" sldId="262"/>
            <ac:picMk id="29" creationId="{102EE66C-2AEA-060D-8158-C3C6F83B8066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7:03:14.596" v="818" actId="1076"/>
          <ac:picMkLst>
            <pc:docMk/>
            <pc:sldMk cId="110752767" sldId="262"/>
            <ac:picMk id="30" creationId="{DFB34342-E955-EC68-F3F1-208517000679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7:03:14.581" v="817" actId="1076"/>
          <ac:picMkLst>
            <pc:docMk/>
            <pc:sldMk cId="110752767" sldId="262"/>
            <ac:picMk id="31" creationId="{2F25AD04-86F0-5E60-CF6B-0981459DC650}"/>
          </ac:picMkLst>
        </pc:picChg>
        <pc:picChg chg="add mod ord">
          <ac:chgData name="Siti Umamah Naili Muna" userId="S::naili@ecampus.ut.ac.id::c26e7a8f-8622-451b-abff-9600629440f5" providerId="AD" clId="Web-{E3D15DE7-EE05-8CE5-3ACC-DCC8AA169B81}" dt="2023-01-31T07:03:14.581" v="816" actId="1076"/>
          <ac:picMkLst>
            <pc:docMk/>
            <pc:sldMk cId="110752767" sldId="262"/>
            <ac:picMk id="32" creationId="{70C69D2B-C384-05F3-3916-2E33C41371D3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7:04:37.145" v="842"/>
          <ac:picMkLst>
            <pc:docMk/>
            <pc:sldMk cId="110752767" sldId="262"/>
            <ac:picMk id="33" creationId="{C5A4DF17-6CBB-E306-550D-45AA3D6E8565}"/>
          </ac:picMkLst>
        </pc:picChg>
      </pc:sldChg>
      <pc:sldChg chg="addSp delSp modSp new">
        <pc:chgData name="Siti Umamah Naili Muna" userId="S::naili@ecampus.ut.ac.id::c26e7a8f-8622-451b-abff-9600629440f5" providerId="AD" clId="Web-{E3D15DE7-EE05-8CE5-3ACC-DCC8AA169B81}" dt="2023-01-31T07:10:50.169" v="896" actId="1076"/>
        <pc:sldMkLst>
          <pc:docMk/>
          <pc:sldMk cId="1209965127" sldId="263"/>
        </pc:sldMkLst>
        <pc:spChg chg="del">
          <ac:chgData name="Siti Umamah Naili Muna" userId="S::naili@ecampus.ut.ac.id::c26e7a8f-8622-451b-abff-9600629440f5" providerId="AD" clId="Web-{E3D15DE7-EE05-8CE5-3ACC-DCC8AA169B81}" dt="2023-01-31T07:09:50.668" v="871"/>
          <ac:spMkLst>
            <pc:docMk/>
            <pc:sldMk cId="1209965127" sldId="263"/>
            <ac:spMk id="2" creationId="{9FD21664-634C-4708-4608-3E993C49A018}"/>
          </ac:spMkLst>
        </pc:spChg>
        <pc:spChg chg="del">
          <ac:chgData name="Siti Umamah Naili Muna" userId="S::naili@ecampus.ut.ac.id::c26e7a8f-8622-451b-abff-9600629440f5" providerId="AD" clId="Web-{E3D15DE7-EE05-8CE5-3ACC-DCC8AA169B81}" dt="2023-01-31T07:09:46.324" v="870"/>
          <ac:spMkLst>
            <pc:docMk/>
            <pc:sldMk cId="1209965127" sldId="263"/>
            <ac:spMk id="3" creationId="{8AD130A9-5E1C-8719-B1FF-B37B8E3F8E8E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10:50.169" v="896" actId="1076"/>
          <ac:spMkLst>
            <pc:docMk/>
            <pc:sldMk cId="1209965127" sldId="263"/>
            <ac:spMk id="7" creationId="{7E77A8FA-A5EF-05B0-FEC3-AF97692DF3CE}"/>
          </ac:spMkLst>
        </pc:spChg>
        <pc:picChg chg="add mod">
          <ac:chgData name="Siti Umamah Naili Muna" userId="S::naili@ecampus.ut.ac.id::c26e7a8f-8622-451b-abff-9600629440f5" providerId="AD" clId="Web-{E3D15DE7-EE05-8CE5-3ACC-DCC8AA169B81}" dt="2023-01-31T07:10:28.622" v="878" actId="1076"/>
          <ac:picMkLst>
            <pc:docMk/>
            <pc:sldMk cId="1209965127" sldId="263"/>
            <ac:picMk id="5" creationId="{97C7843E-5EF1-38F7-A52C-12FD01975B0A}"/>
          </ac:picMkLst>
        </pc:picChg>
      </pc:sldChg>
      <pc:sldChg chg="delSp new del">
        <pc:chgData name="Siti Umamah Naili Muna" userId="S::naili@ecampus.ut.ac.id::c26e7a8f-8622-451b-abff-9600629440f5" providerId="AD" clId="Web-{E3D15DE7-EE05-8CE5-3ACC-DCC8AA169B81}" dt="2023-01-31T08:18:14.655" v="1239"/>
        <pc:sldMkLst>
          <pc:docMk/>
          <pc:sldMk cId="2968942001" sldId="264"/>
        </pc:sldMkLst>
        <pc:spChg chg="del">
          <ac:chgData name="Siti Umamah Naili Muna" userId="S::naili@ecampus.ut.ac.id::c26e7a8f-8622-451b-abff-9600629440f5" providerId="AD" clId="Web-{E3D15DE7-EE05-8CE5-3ACC-DCC8AA169B81}" dt="2023-01-31T07:13:11.266" v="904"/>
          <ac:spMkLst>
            <pc:docMk/>
            <pc:sldMk cId="2968942001" sldId="264"/>
            <ac:spMk id="2" creationId="{80392015-1DAD-333C-6F6F-9C30B284B9DA}"/>
          </ac:spMkLst>
        </pc:spChg>
        <pc:spChg chg="del">
          <ac:chgData name="Siti Umamah Naili Muna" userId="S::naili@ecampus.ut.ac.id::c26e7a8f-8622-451b-abff-9600629440f5" providerId="AD" clId="Web-{E3D15DE7-EE05-8CE5-3ACC-DCC8AA169B81}" dt="2023-01-31T07:13:06.985" v="903"/>
          <ac:spMkLst>
            <pc:docMk/>
            <pc:sldMk cId="2968942001" sldId="264"/>
            <ac:spMk id="3" creationId="{1555DA1B-8E7C-1013-8204-7157F1825929}"/>
          </ac:spMkLst>
        </pc:spChg>
      </pc:sldChg>
      <pc:sldChg chg="addSp delSp modSp add replId">
        <pc:chgData name="Siti Umamah Naili Muna" userId="S::naili@ecampus.ut.ac.id::c26e7a8f-8622-451b-abff-9600629440f5" providerId="AD" clId="Web-{E3D15DE7-EE05-8CE5-3ACC-DCC8AA169B81}" dt="2023-01-31T07:29:53.633" v="1147" actId="1076"/>
        <pc:sldMkLst>
          <pc:docMk/>
          <pc:sldMk cId="4016331248" sldId="265"/>
        </pc:sldMkLst>
        <pc:spChg chg="mod">
          <ac:chgData name="Siti Umamah Naili Muna" userId="S::naili@ecampus.ut.ac.id::c26e7a8f-8622-451b-abff-9600629440f5" providerId="AD" clId="Web-{E3D15DE7-EE05-8CE5-3ACC-DCC8AA169B81}" dt="2023-01-31T07:17:56.695" v="1019" actId="14100"/>
          <ac:spMkLst>
            <pc:docMk/>
            <pc:sldMk cId="4016331248" sldId="265"/>
            <ac:spMk id="7" creationId="{7E77A8FA-A5EF-05B0-FEC3-AF97692DF3CE}"/>
          </ac:spMkLst>
        </pc:spChg>
        <pc:picChg chg="add mod">
          <ac:chgData name="Siti Umamah Naili Muna" userId="S::naili@ecampus.ut.ac.id::c26e7a8f-8622-451b-abff-9600629440f5" providerId="AD" clId="Web-{E3D15DE7-EE05-8CE5-3ACC-DCC8AA169B81}" dt="2023-01-31T07:29:53.633" v="1147" actId="1076"/>
          <ac:picMkLst>
            <pc:docMk/>
            <pc:sldMk cId="4016331248" sldId="265"/>
            <ac:picMk id="3" creationId="{6DB0CB2D-A4D1-180F-F710-DB4B51E98E22}"/>
          </ac:picMkLst>
        </pc:picChg>
        <pc:picChg chg="del">
          <ac:chgData name="Siti Umamah Naili Muna" userId="S::naili@ecampus.ut.ac.id::c26e7a8f-8622-451b-abff-9600629440f5" providerId="AD" clId="Web-{E3D15DE7-EE05-8CE5-3ACC-DCC8AA169B81}" dt="2023-01-31T07:13:27.251" v="906"/>
          <ac:picMkLst>
            <pc:docMk/>
            <pc:sldMk cId="4016331248" sldId="265"/>
            <ac:picMk id="5" creationId="{97C7843E-5EF1-38F7-A52C-12FD01975B0A}"/>
          </ac:picMkLst>
        </pc:picChg>
      </pc:sldChg>
      <pc:sldChg chg="addSp delSp modSp add replId">
        <pc:chgData name="Siti Umamah Naili Muna" userId="S::naili@ecampus.ut.ac.id::c26e7a8f-8622-451b-abff-9600629440f5" providerId="AD" clId="Web-{E3D15DE7-EE05-8CE5-3ACC-DCC8AA169B81}" dt="2023-01-31T09:22:01.813" v="1254" actId="1076"/>
        <pc:sldMkLst>
          <pc:docMk/>
          <pc:sldMk cId="3786042121" sldId="266"/>
        </pc:sldMkLst>
        <pc:spChg chg="mod">
          <ac:chgData name="Siti Umamah Naili Muna" userId="S::naili@ecampus.ut.ac.id::c26e7a8f-8622-451b-abff-9600629440f5" providerId="AD" clId="Web-{E3D15DE7-EE05-8CE5-3ACC-DCC8AA169B81}" dt="2023-01-31T09:21:50.422" v="1250" actId="20577"/>
          <ac:spMkLst>
            <pc:docMk/>
            <pc:sldMk cId="3786042121" sldId="266"/>
            <ac:spMk id="2" creationId="{4E60AF08-E431-764E-0A14-ED7FEF36A267}"/>
          </ac:spMkLst>
        </pc:spChg>
        <pc:spChg chg="del mod">
          <ac:chgData name="Siti Umamah Naili Muna" userId="S::naili@ecampus.ut.ac.id::c26e7a8f-8622-451b-abff-9600629440f5" providerId="AD" clId="Web-{E3D15DE7-EE05-8CE5-3ACC-DCC8AA169B81}" dt="2023-01-31T07:39:20.083" v="1227"/>
          <ac:spMkLst>
            <pc:docMk/>
            <pc:sldMk cId="3786042121" sldId="266"/>
            <ac:spMk id="3" creationId="{51E5B883-F520-A1DA-3416-0A6432912A17}"/>
          </ac:spMkLst>
        </pc:spChg>
        <pc:picChg chg="add mod">
          <ac:chgData name="Siti Umamah Naili Muna" userId="S::naili@ecampus.ut.ac.id::c26e7a8f-8622-451b-abff-9600629440f5" providerId="AD" clId="Web-{E3D15DE7-EE05-8CE5-3ACC-DCC8AA169B81}" dt="2023-01-31T09:22:01.797" v="1252" actId="1076"/>
          <ac:picMkLst>
            <pc:docMk/>
            <pc:sldMk cId="3786042121" sldId="266"/>
            <ac:picMk id="3" creationId="{EDDE5C21-4FC4-A5DC-9207-732189C1FB4F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9:22:01.813" v="1254" actId="1076"/>
          <ac:picMkLst>
            <pc:docMk/>
            <pc:sldMk cId="3786042121" sldId="266"/>
            <ac:picMk id="4" creationId="{43FF9E2A-E8E5-2044-B92B-67D131A6CAC1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9:22:01.781" v="1251" actId="1076"/>
          <ac:picMkLst>
            <pc:docMk/>
            <pc:sldMk cId="3786042121" sldId="266"/>
            <ac:picMk id="5" creationId="{AFB16CB3-E6EA-5A83-8DF8-E7714F5C9DAB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9:22:01.797" v="1253" actId="1076"/>
          <ac:picMkLst>
            <pc:docMk/>
            <pc:sldMk cId="3786042121" sldId="266"/>
            <ac:picMk id="6" creationId="{6ABBF85E-31A5-FBD1-ADB0-32D485F56951}"/>
          </ac:picMkLst>
        </pc:picChg>
      </pc:sldChg>
      <pc:sldChg chg="addSp delSp modSp new">
        <pc:chgData name="Siti Umamah Naili Muna" userId="S::naili@ecampus.ut.ac.id::c26e7a8f-8622-451b-abff-9600629440f5" providerId="AD" clId="Web-{E3D15DE7-EE05-8CE5-3ACC-DCC8AA169B81}" dt="2023-01-31T07:31:03.384" v="1169" actId="1076"/>
        <pc:sldMkLst>
          <pc:docMk/>
          <pc:sldMk cId="427122575" sldId="267"/>
        </pc:sldMkLst>
        <pc:spChg chg="del mod">
          <ac:chgData name="Siti Umamah Naili Muna" userId="S::naili@ecampus.ut.ac.id::c26e7a8f-8622-451b-abff-9600629440f5" providerId="AD" clId="Web-{E3D15DE7-EE05-8CE5-3ACC-DCC8AA169B81}" dt="2023-01-31T07:30:38.493" v="1153"/>
          <ac:spMkLst>
            <pc:docMk/>
            <pc:sldMk cId="427122575" sldId="267"/>
            <ac:spMk id="2" creationId="{838BADF1-5863-4C9F-EC9C-8199C561B205}"/>
          </ac:spMkLst>
        </pc:spChg>
        <pc:spChg chg="del">
          <ac:chgData name="Siti Umamah Naili Muna" userId="S::naili@ecampus.ut.ac.id::c26e7a8f-8622-451b-abff-9600629440f5" providerId="AD" clId="Web-{E3D15DE7-EE05-8CE5-3ACC-DCC8AA169B81}" dt="2023-01-31T07:30:20.602" v="1150"/>
          <ac:spMkLst>
            <pc:docMk/>
            <pc:sldMk cId="427122575" sldId="267"/>
            <ac:spMk id="3" creationId="{FE61A464-F9BD-CAB7-DCE2-453C56684D9A}"/>
          </ac:spMkLst>
        </pc:spChg>
        <pc:spChg chg="add mod">
          <ac:chgData name="Siti Umamah Naili Muna" userId="S::naili@ecampus.ut.ac.id::c26e7a8f-8622-451b-abff-9600629440f5" providerId="AD" clId="Web-{E3D15DE7-EE05-8CE5-3ACC-DCC8AA169B81}" dt="2023-01-31T07:31:03.384" v="1169" actId="1076"/>
          <ac:spMkLst>
            <pc:docMk/>
            <pc:sldMk cId="427122575" sldId="267"/>
            <ac:spMk id="6" creationId="{83AFC526-E59A-5414-E691-A241D2A1896B}"/>
          </ac:spMkLst>
        </pc:spChg>
        <pc:picChg chg="add mod ord">
          <ac:chgData name="Siti Umamah Naili Muna" userId="S::naili@ecampus.ut.ac.id::c26e7a8f-8622-451b-abff-9600629440f5" providerId="AD" clId="Web-{E3D15DE7-EE05-8CE5-3ACC-DCC8AA169B81}" dt="2023-01-31T07:30:23.399" v="1151" actId="1076"/>
          <ac:picMkLst>
            <pc:docMk/>
            <pc:sldMk cId="427122575" sldId="267"/>
            <ac:picMk id="4" creationId="{C9427062-80E7-2493-FB70-6AA2FC5DA9DB}"/>
          </ac:picMkLst>
        </pc:picChg>
      </pc:sldChg>
      <pc:sldChg chg="new">
        <pc:chgData name="Siti Umamah Naili Muna" userId="S::naili@ecampus.ut.ac.id::c26e7a8f-8622-451b-abff-9600629440f5" providerId="AD" clId="Web-{E3D15DE7-EE05-8CE5-3ACC-DCC8AA169B81}" dt="2023-01-31T07:31:09.760" v="1171"/>
        <pc:sldMkLst>
          <pc:docMk/>
          <pc:sldMk cId="3001494043" sldId="268"/>
        </pc:sldMkLst>
      </pc:sldChg>
      <pc:sldChg chg="addSp delSp modSp add del mod replId setBg">
        <pc:chgData name="Siti Umamah Naili Muna" userId="S::naili@ecampus.ut.ac.id::c26e7a8f-8622-451b-abff-9600629440f5" providerId="AD" clId="Web-{E3D15DE7-EE05-8CE5-3ACC-DCC8AA169B81}" dt="2023-01-31T07:31:06.291" v="1170"/>
        <pc:sldMkLst>
          <pc:docMk/>
          <pc:sldMk cId="3892380923" sldId="268"/>
        </pc:sldMkLst>
        <pc:spChg chg="mod ord">
          <ac:chgData name="Siti Umamah Naili Muna" userId="S::naili@ecampus.ut.ac.id::c26e7a8f-8622-451b-abff-9600629440f5" providerId="AD" clId="Web-{E3D15DE7-EE05-8CE5-3ACC-DCC8AA169B81}" dt="2023-01-31T07:29:22.835" v="1145"/>
          <ac:spMkLst>
            <pc:docMk/>
            <pc:sldMk cId="3892380923" sldId="268"/>
            <ac:spMk id="7" creationId="{7E77A8FA-A5EF-05B0-FEC3-AF97692DF3CE}"/>
          </ac:spMkLst>
        </pc:spChg>
        <pc:spChg chg="add">
          <ac:chgData name="Siti Umamah Naili Muna" userId="S::naili@ecampus.ut.ac.id::c26e7a8f-8622-451b-abff-9600629440f5" providerId="AD" clId="Web-{E3D15DE7-EE05-8CE5-3ACC-DCC8AA169B81}" dt="2023-01-31T07:29:22.835" v="1145"/>
          <ac:spMkLst>
            <pc:docMk/>
            <pc:sldMk cId="3892380923" sldId="268"/>
            <ac:spMk id="9" creationId="{D12DDE76-C203-4047-9998-63900085B5E8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7:29:18.007" v="1140"/>
          <ac:spMkLst>
            <pc:docMk/>
            <pc:sldMk cId="3892380923" sldId="268"/>
            <ac:spMk id="12" creationId="{87CC2527-562A-4F69-B487-4371E5B243E7}"/>
          </ac:spMkLst>
        </pc:spChg>
        <pc:spChg chg="add del">
          <ac:chgData name="Siti Umamah Naili Muna" userId="S::naili@ecampus.ut.ac.id::c26e7a8f-8622-451b-abff-9600629440f5" providerId="AD" clId="Web-{E3D15DE7-EE05-8CE5-3ACC-DCC8AA169B81}" dt="2023-01-31T07:29:20.523" v="1142"/>
          <ac:spMkLst>
            <pc:docMk/>
            <pc:sldMk cId="3892380923" sldId="268"/>
            <ac:spMk id="16" creationId="{D4771268-CB57-404A-9271-370EB28F6090}"/>
          </ac:spMkLst>
        </pc:spChg>
        <pc:picChg chg="del">
          <ac:chgData name="Siti Umamah Naili Muna" userId="S::naili@ecampus.ut.ac.id::c26e7a8f-8622-451b-abff-9600629440f5" providerId="AD" clId="Web-{E3D15DE7-EE05-8CE5-3ACC-DCC8AA169B81}" dt="2023-01-31T07:29:10.710" v="1137"/>
          <ac:picMkLst>
            <pc:docMk/>
            <pc:sldMk cId="3892380923" sldId="268"/>
            <ac:picMk id="3" creationId="{6DB0CB2D-A4D1-180F-F710-DB4B51E98E22}"/>
          </ac:picMkLst>
        </pc:picChg>
        <pc:picChg chg="add del mod">
          <ac:chgData name="Siti Umamah Naili Muna" userId="S::naili@ecampus.ut.ac.id::c26e7a8f-8622-451b-abff-9600629440f5" providerId="AD" clId="Web-{E3D15DE7-EE05-8CE5-3ACC-DCC8AA169B81}" dt="2023-01-31T07:30:19.743" v="1149"/>
          <ac:picMkLst>
            <pc:docMk/>
            <pc:sldMk cId="3892380923" sldId="268"/>
            <ac:picMk id="4" creationId="{B3AEC106-2FBF-389F-5EE7-0E31E8800289}"/>
          </ac:picMkLst>
        </pc:picChg>
        <pc:cxnChg chg="add del">
          <ac:chgData name="Siti Umamah Naili Muna" userId="S::naili@ecampus.ut.ac.id::c26e7a8f-8622-451b-abff-9600629440f5" providerId="AD" clId="Web-{E3D15DE7-EE05-8CE5-3ACC-DCC8AA169B81}" dt="2023-01-31T07:29:18.007" v="1140"/>
          <ac:cxnSpMkLst>
            <pc:docMk/>
            <pc:sldMk cId="3892380923" sldId="268"/>
            <ac:cxnSpMk id="14" creationId="{BCDAEC91-5BCE-4B55-9CC0-43EF94CB734B}"/>
          </ac:cxnSpMkLst>
        </pc:cxnChg>
      </pc:sldChg>
      <pc:sldChg chg="new del">
        <pc:chgData name="Siti Umamah Naili Muna" userId="S::naili@ecampus.ut.ac.id::c26e7a8f-8622-451b-abff-9600629440f5" providerId="AD" clId="Web-{E3D15DE7-EE05-8CE5-3ACC-DCC8AA169B81}" dt="2023-01-31T07:31:37.838" v="1174"/>
        <pc:sldMkLst>
          <pc:docMk/>
          <pc:sldMk cId="3511694310" sldId="269"/>
        </pc:sldMkLst>
      </pc:sldChg>
      <pc:sldChg chg="addSp delSp modSp add replId">
        <pc:chgData name="Siti Umamah Naili Muna" userId="S::naili@ecampus.ut.ac.id::c26e7a8f-8622-451b-abff-9600629440f5" providerId="AD" clId="Web-{E3D15DE7-EE05-8CE5-3ACC-DCC8AA169B81}" dt="2023-01-31T07:37:07.018" v="1215" actId="1076"/>
        <pc:sldMkLst>
          <pc:docMk/>
          <pc:sldMk cId="2909859813" sldId="270"/>
        </pc:sldMkLst>
        <pc:spChg chg="add del mod">
          <ac:chgData name="Siti Umamah Naili Muna" userId="S::naili@ecampus.ut.ac.id::c26e7a8f-8622-451b-abff-9600629440f5" providerId="AD" clId="Web-{E3D15DE7-EE05-8CE5-3ACC-DCC8AA169B81}" dt="2023-01-31T07:35:27.187" v="1178"/>
          <ac:spMkLst>
            <pc:docMk/>
            <pc:sldMk cId="2909859813" sldId="270"/>
            <ac:spMk id="3" creationId="{C15055AF-9F7C-7BE2-4ED5-6FC2FD8F9210}"/>
          </ac:spMkLst>
        </pc:spChg>
        <pc:spChg chg="mod">
          <ac:chgData name="Siti Umamah Naili Muna" userId="S::naili@ecampus.ut.ac.id::c26e7a8f-8622-451b-abff-9600629440f5" providerId="AD" clId="Web-{E3D15DE7-EE05-8CE5-3ACC-DCC8AA169B81}" dt="2023-01-31T07:37:07.018" v="1215" actId="1076"/>
          <ac:spMkLst>
            <pc:docMk/>
            <pc:sldMk cId="2909859813" sldId="270"/>
            <ac:spMk id="6" creationId="{83AFC526-E59A-5414-E691-A241D2A1896B}"/>
          </ac:spMkLst>
        </pc:spChg>
        <pc:picChg chg="del">
          <ac:chgData name="Siti Umamah Naili Muna" userId="S::naili@ecampus.ut.ac.id::c26e7a8f-8622-451b-abff-9600629440f5" providerId="AD" clId="Web-{E3D15DE7-EE05-8CE5-3ACC-DCC8AA169B81}" dt="2023-01-31T07:31:50.307" v="1175"/>
          <ac:picMkLst>
            <pc:docMk/>
            <pc:sldMk cId="2909859813" sldId="270"/>
            <ac:picMk id="4" creationId="{C9427062-80E7-2493-FB70-6AA2FC5DA9DB}"/>
          </ac:picMkLst>
        </pc:picChg>
        <pc:picChg chg="add mod">
          <ac:chgData name="Siti Umamah Naili Muna" userId="S::naili@ecampus.ut.ac.id::c26e7a8f-8622-451b-abff-9600629440f5" providerId="AD" clId="Web-{E3D15DE7-EE05-8CE5-3ACC-DCC8AA169B81}" dt="2023-01-31T07:31:55.948" v="1177" actId="1076"/>
          <ac:picMkLst>
            <pc:docMk/>
            <pc:sldMk cId="2909859813" sldId="270"/>
            <ac:picMk id="7" creationId="{270B67D1-3ED1-F5EB-B83F-3A390B535F5A}"/>
          </ac:picMkLst>
        </pc:picChg>
      </pc:sldChg>
    </pc:docChg>
  </pc:docChgLst>
  <pc:docChgLst>
    <pc:chgData name="Wahyu Hidayat" userId="S::wahyuhidayat@ecampus.ut.ac.id::d42cd74d-7d36-4814-b0e8-4b1a13b3f2be" providerId="AD" clId="Web-{865B4A56-1F59-6322-4EBC-3782AD4E007B}"/>
    <pc:docChg chg="modSld">
      <pc:chgData name="Wahyu Hidayat" userId="S::wahyuhidayat@ecampus.ut.ac.id::d42cd74d-7d36-4814-b0e8-4b1a13b3f2be" providerId="AD" clId="Web-{865B4A56-1F59-6322-4EBC-3782AD4E007B}" dt="2023-02-02T08:33:17.543" v="40" actId="20577"/>
      <pc:docMkLst>
        <pc:docMk/>
      </pc:docMkLst>
      <pc:sldChg chg="modSp">
        <pc:chgData name="Wahyu Hidayat" userId="S::wahyuhidayat@ecampus.ut.ac.id::d42cd74d-7d36-4814-b0e8-4b1a13b3f2be" providerId="AD" clId="Web-{865B4A56-1F59-6322-4EBC-3782AD4E007B}" dt="2023-02-02T08:31:20.946" v="10" actId="20577"/>
        <pc:sldMkLst>
          <pc:docMk/>
          <pc:sldMk cId="2688359896" sldId="277"/>
        </pc:sldMkLst>
        <pc:spChg chg="mod">
          <ac:chgData name="Wahyu Hidayat" userId="S::wahyuhidayat@ecampus.ut.ac.id::d42cd74d-7d36-4814-b0e8-4b1a13b3f2be" providerId="AD" clId="Web-{865B4A56-1F59-6322-4EBC-3782AD4E007B}" dt="2023-02-02T08:31:20.946" v="10" actId="20577"/>
          <ac:spMkLst>
            <pc:docMk/>
            <pc:sldMk cId="2688359896" sldId="277"/>
            <ac:spMk id="11" creationId="{4819CAA5-FC9D-D0B3-6C7B-8FBC4FE2A2D4}"/>
          </ac:spMkLst>
        </pc:spChg>
      </pc:sldChg>
      <pc:sldChg chg="modSp">
        <pc:chgData name="Wahyu Hidayat" userId="S::wahyuhidayat@ecampus.ut.ac.id::d42cd74d-7d36-4814-b0e8-4b1a13b3f2be" providerId="AD" clId="Web-{865B4A56-1F59-6322-4EBC-3782AD4E007B}" dt="2023-02-02T08:33:17.543" v="40" actId="20577"/>
        <pc:sldMkLst>
          <pc:docMk/>
          <pc:sldMk cId="2354099717" sldId="278"/>
        </pc:sldMkLst>
        <pc:spChg chg="mod">
          <ac:chgData name="Wahyu Hidayat" userId="S::wahyuhidayat@ecampus.ut.ac.id::d42cd74d-7d36-4814-b0e8-4b1a13b3f2be" providerId="AD" clId="Web-{865B4A56-1F59-6322-4EBC-3782AD4E007B}" dt="2023-02-02T08:33:17.543" v="40" actId="20577"/>
          <ac:spMkLst>
            <pc:docMk/>
            <pc:sldMk cId="2354099717" sldId="278"/>
            <ac:spMk id="3" creationId="{9A423C28-5327-1B35-9B3D-7EFC408E0400}"/>
          </ac:spMkLst>
        </pc:spChg>
      </pc:sldChg>
      <pc:sldChg chg="addSp delSp modSp">
        <pc:chgData name="Wahyu Hidayat" userId="S::wahyuhidayat@ecampus.ut.ac.id::d42cd74d-7d36-4814-b0e8-4b1a13b3f2be" providerId="AD" clId="Web-{865B4A56-1F59-6322-4EBC-3782AD4E007B}" dt="2023-02-02T08:28:46.035" v="2"/>
        <pc:sldMkLst>
          <pc:docMk/>
          <pc:sldMk cId="3864146503" sldId="280"/>
        </pc:sldMkLst>
        <pc:spChg chg="add del mod">
          <ac:chgData name="Wahyu Hidayat" userId="S::wahyuhidayat@ecampus.ut.ac.id::d42cd74d-7d36-4814-b0e8-4b1a13b3f2be" providerId="AD" clId="Web-{865B4A56-1F59-6322-4EBC-3782AD4E007B}" dt="2023-02-02T08:28:46.035" v="2"/>
          <ac:spMkLst>
            <pc:docMk/>
            <pc:sldMk cId="3864146503" sldId="280"/>
            <ac:spMk id="3" creationId="{7B0C948D-4975-4712-87D8-4C7CF008328C}"/>
          </ac:spMkLst>
        </pc:spChg>
      </pc:sldChg>
    </pc:docChg>
  </pc:docChgLst>
  <pc:docChgLst>
    <pc:chgData name="Wahyu Hidayat" userId="S::wahyuhidayat@ecampus.ut.ac.id::d42cd74d-7d36-4814-b0e8-4b1a13b3f2be" providerId="AD" clId="Web-{0A7EF76B-C763-4EA5-9B57-1AF1BEAB606F}"/>
    <pc:docChg chg="addSld modSld">
      <pc:chgData name="Wahyu Hidayat" userId="S::wahyuhidayat@ecampus.ut.ac.id::d42cd74d-7d36-4814-b0e8-4b1a13b3f2be" providerId="AD" clId="Web-{0A7EF76B-C763-4EA5-9B57-1AF1BEAB606F}" dt="2023-01-30T07:55:49.892" v="104" actId="20577"/>
      <pc:docMkLst>
        <pc:docMk/>
      </pc:docMkLst>
      <pc:sldChg chg="modSp">
        <pc:chgData name="Wahyu Hidayat" userId="S::wahyuhidayat@ecampus.ut.ac.id::d42cd74d-7d36-4814-b0e8-4b1a13b3f2be" providerId="AD" clId="Web-{0A7EF76B-C763-4EA5-9B57-1AF1BEAB606F}" dt="2023-01-30T07:46:37.184" v="4" actId="20577"/>
        <pc:sldMkLst>
          <pc:docMk/>
          <pc:sldMk cId="109857222" sldId="256"/>
        </pc:sldMkLst>
        <pc:spChg chg="mod">
          <ac:chgData name="Wahyu Hidayat" userId="S::wahyuhidayat@ecampus.ut.ac.id::d42cd74d-7d36-4814-b0e8-4b1a13b3f2be" providerId="AD" clId="Web-{0A7EF76B-C763-4EA5-9B57-1AF1BEAB606F}" dt="2023-01-30T07:46:37.184" v="4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Sp new">
        <pc:chgData name="Wahyu Hidayat" userId="S::wahyuhidayat@ecampus.ut.ac.id::d42cd74d-7d36-4814-b0e8-4b1a13b3f2be" providerId="AD" clId="Web-{0A7EF76B-C763-4EA5-9B57-1AF1BEAB606F}" dt="2023-01-30T07:48:29.672" v="24" actId="20577"/>
        <pc:sldMkLst>
          <pc:docMk/>
          <pc:sldMk cId="485193288" sldId="257"/>
        </pc:sldMkLst>
        <pc:spChg chg="mod">
          <ac:chgData name="Wahyu Hidayat" userId="S::wahyuhidayat@ecampus.ut.ac.id::d42cd74d-7d36-4814-b0e8-4b1a13b3f2be" providerId="AD" clId="Web-{0A7EF76B-C763-4EA5-9B57-1AF1BEAB606F}" dt="2023-01-30T07:47:48.140" v="12" actId="20577"/>
          <ac:spMkLst>
            <pc:docMk/>
            <pc:sldMk cId="485193288" sldId="257"/>
            <ac:spMk id="2" creationId="{95C1D8B4-CF0A-DA9B-C76F-1A2CF7900CCF}"/>
          </ac:spMkLst>
        </pc:spChg>
        <pc:spChg chg="mod">
          <ac:chgData name="Wahyu Hidayat" userId="S::wahyuhidayat@ecampus.ut.ac.id::d42cd74d-7d36-4814-b0e8-4b1a13b3f2be" providerId="AD" clId="Web-{0A7EF76B-C763-4EA5-9B57-1AF1BEAB606F}" dt="2023-01-30T07:48:29.672" v="24" actId="20577"/>
          <ac:spMkLst>
            <pc:docMk/>
            <pc:sldMk cId="485193288" sldId="257"/>
            <ac:spMk id="3" creationId="{C41CA28E-CCE9-4D27-6FA8-5DEC953A610A}"/>
          </ac:spMkLst>
        </pc:spChg>
      </pc:sldChg>
      <pc:sldChg chg="modSp new">
        <pc:chgData name="Wahyu Hidayat" userId="S::wahyuhidayat@ecampus.ut.ac.id::d42cd74d-7d36-4814-b0e8-4b1a13b3f2be" providerId="AD" clId="Web-{0A7EF76B-C763-4EA5-9B57-1AF1BEAB606F}" dt="2023-01-30T07:55:49.892" v="104" actId="20577"/>
        <pc:sldMkLst>
          <pc:docMk/>
          <pc:sldMk cId="1860126562" sldId="258"/>
        </pc:sldMkLst>
        <pc:spChg chg="mod">
          <ac:chgData name="Wahyu Hidayat" userId="S::wahyuhidayat@ecampus.ut.ac.id::d42cd74d-7d36-4814-b0e8-4b1a13b3f2be" providerId="AD" clId="Web-{0A7EF76B-C763-4EA5-9B57-1AF1BEAB606F}" dt="2023-01-30T07:55:49.892" v="104" actId="20577"/>
          <ac:spMkLst>
            <pc:docMk/>
            <pc:sldMk cId="1860126562" sldId="258"/>
            <ac:spMk id="3" creationId="{D4E2C522-49E2-4C9D-1813-9D60A86E5DFA}"/>
          </ac:spMkLst>
        </pc:spChg>
      </pc:sldChg>
    </pc:docChg>
  </pc:docChgLst>
  <pc:docChgLst>
    <pc:chgData name="Siti Umamah Naili Muna" userId="S::naili@ecampus.ut.ac.id::c26e7a8f-8622-451b-abff-9600629440f5" providerId="AD" clId="Web-{EA46E076-7F6E-4313-BD65-72DBF1ADB230}"/>
    <pc:docChg chg="modSld">
      <pc:chgData name="Siti Umamah Naili Muna" userId="S::naili@ecampus.ut.ac.id::c26e7a8f-8622-451b-abff-9600629440f5" providerId="AD" clId="Web-{EA46E076-7F6E-4313-BD65-72DBF1ADB230}" dt="2023-02-02T01:28:29.274" v="175" actId="1076"/>
      <pc:docMkLst>
        <pc:docMk/>
      </pc:docMkLst>
      <pc:sldChg chg="addSp modSp">
        <pc:chgData name="Siti Umamah Naili Muna" userId="S::naili@ecampus.ut.ac.id::c26e7a8f-8622-451b-abff-9600629440f5" providerId="AD" clId="Web-{EA46E076-7F6E-4313-BD65-72DBF1ADB230}" dt="2023-02-02T01:25:18.581" v="153" actId="1076"/>
        <pc:sldMkLst>
          <pc:docMk/>
          <pc:sldMk cId="485193288" sldId="257"/>
        </pc:sldMkLst>
        <pc:spChg chg="mod">
          <ac:chgData name="Siti Umamah Naili Muna" userId="S::naili@ecampus.ut.ac.id::c26e7a8f-8622-451b-abff-9600629440f5" providerId="AD" clId="Web-{EA46E076-7F6E-4313-BD65-72DBF1ADB230}" dt="2023-02-02T01:05:30.905" v="0" actId="1076"/>
          <ac:spMkLst>
            <pc:docMk/>
            <pc:sldMk cId="485193288" sldId="257"/>
            <ac:spMk id="2" creationId="{95C1D8B4-CF0A-DA9B-C76F-1A2CF7900CCF}"/>
          </ac:spMkLst>
        </pc:spChg>
        <pc:spChg chg="mod">
          <ac:chgData name="Siti Umamah Naili Muna" userId="S::naili@ecampus.ut.ac.id::c26e7a8f-8622-451b-abff-9600629440f5" providerId="AD" clId="Web-{EA46E076-7F6E-4313-BD65-72DBF1ADB230}" dt="2023-02-02T01:24:39.221" v="143" actId="20577"/>
          <ac:spMkLst>
            <pc:docMk/>
            <pc:sldMk cId="485193288" sldId="257"/>
            <ac:spMk id="3" creationId="{C41CA28E-CCE9-4D27-6FA8-5DEC953A610A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15:00.703" v="51" actId="1076"/>
          <ac:spMkLst>
            <pc:docMk/>
            <pc:sldMk cId="485193288" sldId="257"/>
            <ac:spMk id="5" creationId="{0AB23245-7C2C-95D3-64DD-665A803C7BF3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17:45.880" v="66" actId="14100"/>
          <ac:spMkLst>
            <pc:docMk/>
            <pc:sldMk cId="485193288" sldId="257"/>
            <ac:spMk id="6" creationId="{4850F802-231E-B900-03C1-4B3C5A74B9C3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24:30.439" v="137" actId="1076"/>
          <ac:spMkLst>
            <pc:docMk/>
            <pc:sldMk cId="485193288" sldId="257"/>
            <ac:spMk id="7" creationId="{F2809982-F244-166F-EBB7-6C6B6213E825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21:08.199" v="69" actId="1076"/>
          <ac:spMkLst>
            <pc:docMk/>
            <pc:sldMk cId="485193288" sldId="257"/>
            <ac:spMk id="8" creationId="{6DD8A5E9-E76B-0789-97C3-759B54965F24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24:54.815" v="146" actId="1076"/>
          <ac:spMkLst>
            <pc:docMk/>
            <pc:sldMk cId="485193288" sldId="257"/>
            <ac:spMk id="9" creationId="{A40BB639-EC66-D192-19D2-0D92F01DB46B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24:49.580" v="145" actId="1076"/>
          <ac:spMkLst>
            <pc:docMk/>
            <pc:sldMk cId="485193288" sldId="257"/>
            <ac:spMk id="10" creationId="{2DCF8B49-57A0-93C1-C5BB-3C529985F11B}"/>
          </ac:spMkLst>
        </pc:spChg>
        <pc:spChg chg="add mod">
          <ac:chgData name="Siti Umamah Naili Muna" userId="S::naili@ecampus.ut.ac.id::c26e7a8f-8622-451b-abff-9600629440f5" providerId="AD" clId="Web-{EA46E076-7F6E-4313-BD65-72DBF1ADB230}" dt="2023-02-02T01:25:18.581" v="153" actId="1076"/>
          <ac:spMkLst>
            <pc:docMk/>
            <pc:sldMk cId="485193288" sldId="257"/>
            <ac:spMk id="11" creationId="{37B72AE4-CBBB-7F55-0BEE-6E4B3DBB50B8}"/>
          </ac:spMkLst>
        </pc:spChg>
      </pc:sldChg>
      <pc:sldChg chg="addSp modSp">
        <pc:chgData name="Siti Umamah Naili Muna" userId="S::naili@ecampus.ut.ac.id::c26e7a8f-8622-451b-abff-9600629440f5" providerId="AD" clId="Web-{EA46E076-7F6E-4313-BD65-72DBF1ADB230}" dt="2023-02-02T01:28:29.274" v="175" actId="1076"/>
        <pc:sldMkLst>
          <pc:docMk/>
          <pc:sldMk cId="3786042121" sldId="266"/>
        </pc:sldMkLst>
        <pc:picChg chg="mod">
          <ac:chgData name="Siti Umamah Naili Muna" userId="S::naili@ecampus.ut.ac.id::c26e7a8f-8622-451b-abff-9600629440f5" providerId="AD" clId="Web-{EA46E076-7F6E-4313-BD65-72DBF1ADB230}" dt="2023-02-02T01:28:03.352" v="166" actId="14100"/>
          <ac:picMkLst>
            <pc:docMk/>
            <pc:sldMk cId="3786042121" sldId="266"/>
            <ac:picMk id="3" creationId="{EDDE5C21-4FC4-A5DC-9207-732189C1FB4F}"/>
          </ac:picMkLst>
        </pc:picChg>
        <pc:picChg chg="mod">
          <ac:chgData name="Siti Umamah Naili Muna" userId="S::naili@ecampus.ut.ac.id::c26e7a8f-8622-451b-abff-9600629440f5" providerId="AD" clId="Web-{EA46E076-7F6E-4313-BD65-72DBF1ADB230}" dt="2023-02-02T01:27:53.023" v="162" actId="1076"/>
          <ac:picMkLst>
            <pc:docMk/>
            <pc:sldMk cId="3786042121" sldId="266"/>
            <ac:picMk id="4" creationId="{43FF9E2A-E8E5-2044-B92B-67D131A6CAC1}"/>
          </ac:picMkLst>
        </pc:picChg>
        <pc:picChg chg="mod">
          <ac:chgData name="Siti Umamah Naili Muna" userId="S::naili@ecampus.ut.ac.id::c26e7a8f-8622-451b-abff-9600629440f5" providerId="AD" clId="Web-{EA46E076-7F6E-4313-BD65-72DBF1ADB230}" dt="2023-02-02T01:27:56.977" v="164" actId="14100"/>
          <ac:picMkLst>
            <pc:docMk/>
            <pc:sldMk cId="3786042121" sldId="266"/>
            <ac:picMk id="5" creationId="{AFB16CB3-E6EA-5A83-8DF8-E7714F5C9DAB}"/>
          </ac:picMkLst>
        </pc:picChg>
        <pc:picChg chg="mod">
          <ac:chgData name="Siti Umamah Naili Muna" userId="S::naili@ecampus.ut.ac.id::c26e7a8f-8622-451b-abff-9600629440f5" providerId="AD" clId="Web-{EA46E076-7F6E-4313-BD65-72DBF1ADB230}" dt="2023-02-02T01:28:29.274" v="175" actId="1076"/>
          <ac:picMkLst>
            <pc:docMk/>
            <pc:sldMk cId="3786042121" sldId="266"/>
            <ac:picMk id="6" creationId="{6ABBF85E-31A5-FBD1-ADB0-32D485F56951}"/>
          </ac:picMkLst>
        </pc:picChg>
        <pc:picChg chg="add mod">
          <ac:chgData name="Siti Umamah Naili Muna" userId="S::naili@ecampus.ut.ac.id::c26e7a8f-8622-451b-abff-9600629440f5" providerId="AD" clId="Web-{EA46E076-7F6E-4313-BD65-72DBF1ADB230}" dt="2023-02-02T01:28:25.790" v="174" actId="1076"/>
          <ac:picMkLst>
            <pc:docMk/>
            <pc:sldMk cId="3786042121" sldId="266"/>
            <ac:picMk id="7" creationId="{3036EC52-DB4A-6BF5-78E7-D0D767E5A31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D:\kerjaan_4_belom di burn\jpg\ut manual book\ent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152" y="5711825"/>
            <a:ext cx="92286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0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2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7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0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6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8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9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0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id-ID" noProof="0"/>
              <a:t>Klik ikon untuk menambahkan gambar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8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en-US"/>
              <a:t>Klik untuk mengedit gaya judul Master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en-US"/>
              <a:t>Klik untuk edit gaya teks Master</a:t>
            </a:r>
          </a:p>
          <a:p>
            <a:pPr lvl="1"/>
            <a:r>
              <a:rPr lang="id-ID" altLang="en-US"/>
              <a:t>Tingkat kedua</a:t>
            </a:r>
          </a:p>
          <a:p>
            <a:pPr lvl="2"/>
            <a:r>
              <a:rPr lang="id-ID" altLang="en-US"/>
              <a:t>Tingkat ketiga</a:t>
            </a:r>
          </a:p>
          <a:p>
            <a:pPr lvl="3"/>
            <a:r>
              <a:rPr lang="id-ID" altLang="en-US"/>
              <a:t>Tingkat keempat</a:t>
            </a:r>
          </a:p>
          <a:p>
            <a:pPr lvl="4"/>
            <a:r>
              <a:rPr lang="id-ID" altLang="en-US"/>
              <a:t>Tingkat kelima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46CE7D5-CF57-46EF-B807-FDD0502418D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8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atematika-fst.ut.ac.id/tugas-akhir-progra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78E15CB-ADBE-9CA0-E27B-EE835E73E838}"/>
              </a:ext>
            </a:extLst>
          </p:cNvPr>
          <p:cNvSpPr txBox="1">
            <a:spLocks/>
          </p:cNvSpPr>
          <p:nvPr/>
        </p:nvSpPr>
        <p:spPr bwMode="auto">
          <a:xfrm>
            <a:off x="2596845" y="2167164"/>
            <a:ext cx="7085399" cy="134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221" tIns="24110" rIns="48221" bIns="2411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en-US" sz="3200" b="1" dirty="0">
                <a:latin typeface="Gill Sans MT" panose="020B0502020104020203" pitchFamily="34" charset="0"/>
                <a:cs typeface="+mj-cs"/>
              </a:rPr>
              <a:t>MATA4500</a:t>
            </a:r>
          </a:p>
          <a:p>
            <a:r>
              <a:rPr lang="en-US" sz="3200" b="1" dirty="0">
                <a:latin typeface="Gill Sans MT" panose="020B0502020104020203" pitchFamily="34" charset="0"/>
                <a:cs typeface="+mj-cs"/>
              </a:rPr>
              <a:t>TUGAS AKHIR PROGRAM (TAP)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BB228B9-ABA7-F1C1-D360-69585B411A7E}"/>
              </a:ext>
            </a:extLst>
          </p:cNvPr>
          <p:cNvSpPr txBox="1"/>
          <p:nvPr/>
        </p:nvSpPr>
        <p:spPr>
          <a:xfrm>
            <a:off x="4432014" y="4016734"/>
            <a:ext cx="3415063" cy="1039763"/>
          </a:xfrm>
          <a:prstGeom prst="rect">
            <a:avLst/>
          </a:prstGeom>
        </p:spPr>
        <p:txBody>
          <a:bodyPr rot="0" spcFirstLastPara="0" vertOverflow="overflow" horzOverflow="overflow" vert="horz" lIns="48221" tIns="24110" rIns="48221" bIns="2411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316"/>
              </a:spcAft>
            </a:pPr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S1 </a:t>
            </a:r>
            <a:r>
              <a:rPr lang="en-US" dirty="0" err="1"/>
              <a:t>Matematika</a:t>
            </a:r>
            <a:endParaRPr lang="en-US" dirty="0"/>
          </a:p>
          <a:p>
            <a:pPr algn="ctr">
              <a:lnSpc>
                <a:spcPct val="90000"/>
              </a:lnSpc>
              <a:spcAft>
                <a:spcPts val="316"/>
              </a:spcAft>
            </a:pPr>
            <a:r>
              <a:rPr lang="en-US" dirty="0" err="1"/>
              <a:t>Fakultas</a:t>
            </a:r>
            <a:r>
              <a:rPr lang="en-US" dirty="0"/>
              <a:t> Sains dan </a:t>
            </a:r>
            <a:r>
              <a:rPr lang="en-US" dirty="0" err="1"/>
              <a:t>Teknologi</a:t>
            </a:r>
            <a:endParaRPr lang="en-US" dirty="0"/>
          </a:p>
          <a:p>
            <a:pPr algn="ctr">
              <a:lnSpc>
                <a:spcPct val="90000"/>
              </a:lnSpc>
              <a:spcAft>
                <a:spcPts val="316"/>
              </a:spcAft>
            </a:pPr>
            <a:r>
              <a:rPr lang="en-US" dirty="0"/>
              <a:t>Universitas Terbuka</a:t>
            </a:r>
          </a:p>
          <a:p>
            <a:pPr indent="-120547" algn="ctr">
              <a:lnSpc>
                <a:spcPct val="90000"/>
              </a:lnSpc>
              <a:spcAft>
                <a:spcPts val="316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algn="ctr">
              <a:lnSpc>
                <a:spcPct val="90000"/>
              </a:lnSpc>
              <a:spcAft>
                <a:spcPts val="316"/>
              </a:spcAft>
            </a:pPr>
            <a:r>
              <a:rPr lang="en-US" dirty="0" err="1"/>
              <a:t>Jum’at</a:t>
            </a:r>
            <a:r>
              <a:rPr lang="en-US" dirty="0"/>
              <a:t>, 6 </a:t>
            </a:r>
            <a:r>
              <a:rPr lang="en-US" dirty="0" err="1"/>
              <a:t>Oktober</a:t>
            </a:r>
            <a:r>
              <a:rPr lang="en-US" dirty="0"/>
              <a:t>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9A19D43-8850-34DA-37CC-479682026332}"/>
              </a:ext>
            </a:extLst>
          </p:cNvPr>
          <p:cNvSpPr txBox="1"/>
          <p:nvPr/>
        </p:nvSpPr>
        <p:spPr>
          <a:xfrm>
            <a:off x="3973858" y="1912994"/>
            <a:ext cx="5231423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CC73C-7BCE-7F10-A0E4-92DBC923BDF8}"/>
              </a:ext>
            </a:extLst>
          </p:cNvPr>
          <p:cNvSpPr txBox="1"/>
          <p:nvPr/>
        </p:nvSpPr>
        <p:spPr>
          <a:xfrm>
            <a:off x="2567416" y="2086118"/>
            <a:ext cx="70571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STRATEGI LULUS </a:t>
            </a:r>
            <a:r>
              <a:rPr lang="en-US" sz="3200" b="1" dirty="0">
                <a:ea typeface="+mj-lt"/>
                <a:cs typeface="+mj-lt"/>
              </a:rPr>
              <a:t>MATA4500 </a:t>
            </a:r>
            <a:r>
              <a:rPr lang="en-US" sz="3200" b="1" dirty="0"/>
              <a:t>TAP? </a:t>
            </a:r>
            <a:endParaRPr lang="en-US" sz="32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35C0610-FF61-CDF9-BE05-6EF803E5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716" y="2989940"/>
            <a:ext cx="4095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36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F11CF885-E1DF-7CD7-65B9-60C62EC06EB7}"/>
              </a:ext>
            </a:extLst>
          </p:cNvPr>
          <p:cNvSpPr txBox="1"/>
          <p:nvPr/>
        </p:nvSpPr>
        <p:spPr>
          <a:xfrm>
            <a:off x="6638600" y="337910"/>
            <a:ext cx="77290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MATA4500 TAP MATEMATIKA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E90C2-5984-EEC3-9731-ED34FAEB6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92" y="1876927"/>
            <a:ext cx="10945216" cy="391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38267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765353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148029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53070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1913382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296058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2678735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061411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106363" algn="just">
              <a:lnSpc>
                <a:spcPct val="115000"/>
              </a:lnSpc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mengetahui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kemampuan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dalam</a:t>
            </a:r>
          </a:p>
          <a:p>
            <a:pPr marL="898525" lvl="0" indent="-449263" algn="just">
              <a:lnSpc>
                <a:spcPct val="115000"/>
              </a:lnSpc>
              <a:buFont typeface="+mj-lt"/>
              <a:buAutoNum type="alphaLcPeriod"/>
            </a:pP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menguasai p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rinsip-prinsip</a:t>
            </a: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dasar matematika yang wajib dimiliki oleh seorang sarjana matematika,</a:t>
            </a:r>
            <a:endParaRPr lang="en-ID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98525" lvl="0" indent="-449263" algn="just">
              <a:lnSpc>
                <a:spcPct val="115000"/>
              </a:lnSpc>
              <a:buFont typeface="+mj-lt"/>
              <a:buAutoNum type="alphaL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</a:t>
            </a: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nerap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prinsip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matematika baik di bidang ilmu lain ataupun di masyarakat.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49262" lvl="0" algn="just">
              <a:lnSpc>
                <a:spcPct val="115000"/>
              </a:lnSpc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Mata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kuliah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wajib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syarat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lulus untuk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sarjana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(S. Mat)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meregistrasi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MATA4500 TAP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jika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memenuhi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persyaratan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4863" indent="-366713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lulus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sejumlah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kuliah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minimal 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35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sks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811213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jmlh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sks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harus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ditempuh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sehingga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 110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sks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804863" indent="-366713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IPK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minimal 2,00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dihitung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35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sks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ID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F11CF885-E1DF-7CD7-65B9-60C62EC06EB7}"/>
              </a:ext>
            </a:extLst>
          </p:cNvPr>
          <p:cNvSpPr txBox="1"/>
          <p:nvPr/>
        </p:nvSpPr>
        <p:spPr>
          <a:xfrm>
            <a:off x="5293895" y="391699"/>
            <a:ext cx="77290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MATA4500 TAP MATEMATIKA (6 SKS)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427D64D-EA55-1937-6F51-945E7257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670" y="884142"/>
            <a:ext cx="11060747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38267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765353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148029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53070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1913382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296058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2678735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061411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Deskripsi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Mata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Kuliah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Mencakup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beberapa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meliputi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dasar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pemecahan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masalah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bentuk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model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abstraksi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generalisasi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dengan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aljabar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serta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penerapan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dasar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statistik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Bentuk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Sifat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Ujian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TAP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Soal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Ujian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berupa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soal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uraian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boleh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buka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buku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menggunakan</a:t>
            </a: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kalkulator</a:t>
            </a:r>
            <a:endParaRPr lang="en-US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52425">
              <a:spcAft>
                <a:spcPts val="0"/>
              </a:spcAft>
            </a:pP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2425" indent="-352425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</a:t>
            </a:r>
            <a:r>
              <a:rPr lang="id-ID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ilai akhir TAP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9625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Komposisi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akhir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TAP :</a:t>
            </a:r>
          </a:p>
          <a:p>
            <a:pPr marL="793750" indent="-441325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50%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UAS TAP + 50%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TTM/TUWEB,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atau</a:t>
            </a:r>
            <a:endParaRPr lang="en-US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25475" indent="120650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70%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UAS TAP + 30%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Tuton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atau</a:t>
            </a:r>
            <a:endParaRPr lang="en-US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09575" indent="384175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100%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UAS TAP</a:t>
            </a:r>
          </a:p>
          <a:p>
            <a:pPr marL="809625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Lulus dengan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kategori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nilai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minimal C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17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B5F24D-C2C4-29A0-5753-BE974287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592" y="50874"/>
            <a:ext cx="9741395" cy="994172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</a:t>
            </a:r>
            <a:r>
              <a:rPr lang="en-US" sz="2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MATA4500 TAP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2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19D43-8850-34DA-37CC-479682026332}"/>
              </a:ext>
            </a:extLst>
          </p:cNvPr>
          <p:cNvSpPr txBox="1"/>
          <p:nvPr/>
        </p:nvSpPr>
        <p:spPr>
          <a:xfrm>
            <a:off x="3973858" y="1912994"/>
            <a:ext cx="5231423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D21312-28F1-09B5-AE58-64D66D7C2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045046"/>
            <a:ext cx="11521280" cy="521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38267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765353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148029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53070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1913382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296058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2678735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061411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MATA4500 TAP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terdiri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dari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4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bidang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keilmuan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dalam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matematika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Analisis,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Aljabar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Matematika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Terapan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dan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Statistika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Matematika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en-US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Ada  lima 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matakuliah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pendukung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yang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diujikan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pada MATA4500TAP: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MATA4210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Kalkulus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III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MATA4323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Persamaan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Diferensial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Biasa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/MATA4324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Pemodelan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Matematis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/MATA4230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Pemrograman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Linear/MATA4213 Metode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Numerik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MATA4320 Analisis II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MATA4321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Aljabar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  (BA MATA4302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Pengantar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Teori Grup)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SATS4410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Pengantar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Statistika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Mata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kuliah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pendukung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TAP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dianjurkan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diregistrasi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sebelum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bersamaan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dengan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registrasi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MATA4500 TAP </a:t>
            </a:r>
            <a:r>
              <a:rPr lang="en-US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Matematika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ID" sz="16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4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F11CF885-E1DF-7CD7-65B9-60C62EC06EB7}"/>
              </a:ext>
            </a:extLst>
          </p:cNvPr>
          <p:cNvSpPr txBox="1"/>
          <p:nvPr/>
        </p:nvSpPr>
        <p:spPr>
          <a:xfrm>
            <a:off x="5029200" y="188412"/>
            <a:ext cx="66243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/>
              <a:t>Materi</a:t>
            </a:r>
            <a:r>
              <a:rPr lang="en-US" sz="2600" b="1" dirty="0"/>
              <a:t> yang </a:t>
            </a:r>
            <a:r>
              <a:rPr lang="en-US" sz="2600" b="1" dirty="0" err="1"/>
              <a:t>Diuji</a:t>
            </a:r>
            <a:r>
              <a:rPr lang="en-US" sz="2600" b="1" dirty="0"/>
              <a:t> Pada Semester 2023 </a:t>
            </a:r>
            <a:r>
              <a:rPr lang="en-US" sz="2600" b="1" dirty="0" err="1"/>
              <a:t>Ganjil</a:t>
            </a:r>
            <a:r>
              <a:rPr lang="en-US" sz="2600" b="1" dirty="0"/>
              <a:t> / Masa </a:t>
            </a:r>
            <a:r>
              <a:rPr lang="en-US" sz="2600" b="1" dirty="0" err="1"/>
              <a:t>Registrasi</a:t>
            </a:r>
            <a:r>
              <a:rPr lang="en-US" sz="2600" b="1" dirty="0"/>
              <a:t> 2023.2</a:t>
            </a:r>
          </a:p>
          <a:p>
            <a:pPr algn="ctr"/>
            <a:r>
              <a:rPr lang="en-US" sz="2600" b="1" dirty="0"/>
              <a:t>MATA4500 TAP </a:t>
            </a:r>
            <a:r>
              <a:rPr lang="en-US" sz="2600" b="1" dirty="0" err="1"/>
              <a:t>Matematika</a:t>
            </a:r>
            <a:endParaRPr lang="en-US" sz="26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34D7DA-ED03-E103-4250-B82F57C20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20" y="634688"/>
            <a:ext cx="11521280" cy="521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38267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765353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148029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530706" algn="l" rtl="0" eaLnBrk="0" fontAlgn="base" hangingPunct="0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1913382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296058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2678735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061411" algn="l" defTabSz="765353" rtl="0" eaLnBrk="1" fontAlgn="base" latinLnBrk="0" hangingPunct="1">
              <a:spcBef>
                <a:spcPct val="0"/>
              </a:spcBef>
              <a:spcAft>
                <a:spcPct val="0"/>
              </a:spcAft>
              <a:defRPr sz="3515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Ada lima 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matakuliah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pendukung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yang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diujikan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pada MATA4500TAP: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FontTx/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MATA4210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Kalkulus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III 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FontTx/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MATA4324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Pemodelan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Matematis</a:t>
            </a:r>
            <a:endParaRPr lang="en-US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FontTx/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MATA4320 Analisis II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FontTx/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MATA4321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Aljabar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  (BA MATA4302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Pengantar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Teori Grup)</a:t>
            </a:r>
          </a:p>
          <a:p>
            <a:pPr marL="822325" indent="-382270">
              <a:lnSpc>
                <a:spcPct val="107000"/>
              </a:lnSpc>
              <a:spcAft>
                <a:spcPts val="800"/>
              </a:spcAft>
              <a:buFontTx/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SATS4410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Pengantar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Statistika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Matematis</a:t>
            </a: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</a:t>
            </a:r>
            <a:b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Mata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kuliah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pendukung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TAP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dianjurkan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diregistrasi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sebelum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atau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bersamaan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dengan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registrasi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MATA4500 TAP </a:t>
            </a:r>
            <a:r>
              <a:rPr lang="en-US" sz="18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Matematika</a:t>
            </a:r>
            <a:r>
              <a:rPr lang="en-US" sz="18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endParaRPr lang="en-ID" sz="1800" i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18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Kotak Teks 27">
            <a:extLst>
              <a:ext uri="{FF2B5EF4-FFF2-40B4-BE49-F238E27FC236}">
                <a16:creationId xmlns:a16="http://schemas.microsoft.com/office/drawing/2014/main" id="{9D0C315C-64C9-EEA4-8A60-4BB1084693A8}"/>
              </a:ext>
            </a:extLst>
          </p:cNvPr>
          <p:cNvSpPr txBox="1"/>
          <p:nvPr/>
        </p:nvSpPr>
        <p:spPr>
          <a:xfrm>
            <a:off x="5051254" y="108839"/>
            <a:ext cx="7275216" cy="1020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600" b="1" dirty="0" err="1">
                <a:effectLst/>
                <a:ea typeface="Calibri" panose="020F0502020204030204" pitchFamily="34" charset="0"/>
              </a:rPr>
              <a:t>Pemetaan</a:t>
            </a:r>
            <a:r>
              <a:rPr lang="en-US" sz="26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</a:rPr>
              <a:t>Sumber</a:t>
            </a:r>
            <a:r>
              <a:rPr lang="en-US" sz="26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</a:rPr>
              <a:t>Materi</a:t>
            </a:r>
            <a:r>
              <a:rPr lang="en-US" sz="2600" b="1" dirty="0">
                <a:effectLst/>
                <a:ea typeface="Calibri" panose="020F050202020403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600" b="1" dirty="0">
                <a:effectLst/>
                <a:ea typeface="Calibri" panose="020F0502020204030204" pitchFamily="34" charset="0"/>
              </a:rPr>
              <a:t>MATA4500 TAP </a:t>
            </a:r>
            <a:r>
              <a:rPr lang="en-US" sz="26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Matematika</a:t>
            </a:r>
            <a:endParaRPr lang="en-ID" sz="26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83915D-1484-9E6A-C9C2-BE3416AF3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8721"/>
              </p:ext>
            </p:extLst>
          </p:nvPr>
        </p:nvGraphicFramePr>
        <p:xfrm>
          <a:off x="201643" y="1567926"/>
          <a:ext cx="11465984" cy="436160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980742">
                  <a:extLst>
                    <a:ext uri="{9D8B030D-6E8A-4147-A177-3AD203B41FA5}">
                      <a16:colId xmlns:a16="http://schemas.microsoft.com/office/drawing/2014/main" val="4125539729"/>
                    </a:ext>
                  </a:extLst>
                </a:gridCol>
                <a:gridCol w="6717038">
                  <a:extLst>
                    <a:ext uri="{9D8B030D-6E8A-4147-A177-3AD203B41FA5}">
                      <a16:colId xmlns:a16="http://schemas.microsoft.com/office/drawing/2014/main" val="230491155"/>
                    </a:ext>
                  </a:extLst>
                </a:gridCol>
                <a:gridCol w="3768204">
                  <a:extLst>
                    <a:ext uri="{9D8B030D-6E8A-4147-A177-3AD203B41FA5}">
                      <a16:colId xmlns:a16="http://schemas.microsoft.com/office/drawing/2014/main" val="1743723684"/>
                    </a:ext>
                  </a:extLst>
                </a:gridCol>
              </a:tblGrid>
              <a:tr h="36460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Soal</a:t>
                      </a:r>
                      <a:endParaRPr lang="en-ID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Kompetensi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Khusus</a:t>
                      </a:r>
                      <a:endParaRPr lang="en-ID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Materi</a:t>
                      </a:r>
                      <a:endParaRPr lang="en-ID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 anchor="ctr"/>
                </a:tc>
                <a:extLst>
                  <a:ext uri="{0D108BD9-81ED-4DB2-BD59-A6C34878D82A}">
                    <a16:rowId xmlns:a16="http://schemas.microsoft.com/office/drawing/2014/main" val="3759205051"/>
                  </a:ext>
                </a:extLst>
              </a:tr>
              <a:tr h="90914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ID" sz="14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457200" indent="-457200">
                        <a:buAutoNum type="alphaLcPeriod"/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menentukan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ekstrem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métode</a:t>
                      </a:r>
                      <a:r>
                        <a:rPr lang="es-ES_tradnl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Lagrange</a:t>
                      </a:r>
                    </a:p>
                    <a:p>
                      <a:pPr marL="457200" marR="0" lvl="0" indent="-45720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menentukan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integral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ganda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tiga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polar,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silinder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MATA4210 K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alkulus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 (Edisi 2 atau 3)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7,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</a:p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MATA4210 K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alkulus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 </a:t>
                      </a:r>
                      <a:r>
                        <a:rPr lang="id-ID" sz="14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(Edisi 2 atau 3)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11,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</a:p>
                    <a:p>
                      <a:pPr lvl="1"/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extLst>
                  <a:ext uri="{0D108BD9-81ED-4DB2-BD59-A6C34878D82A}">
                    <a16:rowId xmlns:a16="http://schemas.microsoft.com/office/drawing/2014/main" val="4214541387"/>
                  </a:ext>
                </a:extLst>
              </a:tr>
              <a:tr h="501178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D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menyelesaikan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masalah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model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pertumbuhan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eksponensial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pembiakan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pertumbuhan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uang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investasi</a:t>
                      </a:r>
                      <a:endParaRPr lang="es-ES_tradnl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Pemodelan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Matematis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4,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extLst>
                  <a:ext uri="{0D108BD9-81ED-4DB2-BD59-A6C34878D82A}">
                    <a16:rowId xmlns:a16="http://schemas.microsoft.com/office/drawing/2014/main" val="2017851005"/>
                  </a:ext>
                </a:extLst>
              </a:tr>
              <a:tr h="71745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ID" sz="14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457200" indent="-457200">
                        <a:buAutoNum type="alphaLcPeriod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menentukan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keterdiferensialan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fungsi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indent="-457200">
                        <a:buAutoNum type="alphaLcPeriod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Menentukan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kekompakan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himpunan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MATA4320 A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nalisis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2 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1,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6,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</a:p>
                  </a:txBody>
                  <a:tcPr marL="35719" marR="35719" marT="0" marB="0"/>
                </a:tc>
                <a:extLst>
                  <a:ext uri="{0D108BD9-81ED-4DB2-BD59-A6C34878D82A}">
                    <a16:rowId xmlns:a16="http://schemas.microsoft.com/office/drawing/2014/main" val="760634058"/>
                  </a:ext>
                </a:extLst>
              </a:tr>
              <a:tr h="64934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ID" sz="14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457200" indent="-457200">
                        <a:buAutoNum type="alphaLcPeriod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menyelidiki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himpunan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dilengkapi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dengan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merupakan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457200" indent="-457200">
                        <a:buAutoNum type="alphaLcPeriod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menyelidiki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homomorfisma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merupakan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isomorfisma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10160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MATA4302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67360" lvl="1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1,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</a:p>
                    <a:p>
                      <a:pPr marL="467360" lvl="1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10,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</a:p>
                  </a:txBody>
                  <a:tcPr marL="35719" marR="35719" marT="0" marB="0"/>
                </a:tc>
                <a:extLst>
                  <a:ext uri="{0D108BD9-81ED-4DB2-BD59-A6C34878D82A}">
                    <a16:rowId xmlns:a16="http://schemas.microsoft.com/office/drawing/2014/main" val="4102260404"/>
                  </a:ext>
                </a:extLst>
              </a:tr>
              <a:tr h="85812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ID" sz="14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Mahasiswa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diharapkan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membuktikan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harga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harapan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variansi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kontinu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pembangkit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momen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SATS4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P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engantar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tatistika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atematika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5,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dan 2</a:t>
                      </a:r>
                    </a:p>
                    <a:p>
                      <a:pPr lvl="1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6,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</a:p>
                    <a:p>
                      <a:pPr lvl="1"/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 7,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Belajar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719" marR="35719" marT="0" marB="0"/>
                </a:tc>
                <a:extLst>
                  <a:ext uri="{0D108BD9-81ED-4DB2-BD59-A6C34878D82A}">
                    <a16:rowId xmlns:a16="http://schemas.microsoft.com/office/drawing/2014/main" val="1431834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36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B5F24D-C2C4-29A0-5753-BE974287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153" y="79618"/>
            <a:ext cx="7886700" cy="994172"/>
          </a:xfrm>
        </p:spPr>
        <p:txBody>
          <a:bodyPr/>
          <a:lstStyle/>
          <a:p>
            <a:pPr algn="ctr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PANDUAN TAP PRODI MATEMATIKA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19D43-8850-34DA-37CC-479682026332}"/>
              </a:ext>
            </a:extLst>
          </p:cNvPr>
          <p:cNvSpPr txBox="1"/>
          <p:nvPr/>
        </p:nvSpPr>
        <p:spPr>
          <a:xfrm>
            <a:off x="3973858" y="1912994"/>
            <a:ext cx="5231423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5CD382D-2ED8-6C52-721E-AB13829E7829}"/>
              </a:ext>
            </a:extLst>
          </p:cNvPr>
          <p:cNvSpPr txBox="1">
            <a:spLocks/>
          </p:cNvSpPr>
          <p:nvPr/>
        </p:nvSpPr>
        <p:spPr bwMode="auto">
          <a:xfrm>
            <a:off x="371364" y="1946319"/>
            <a:ext cx="1144927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http://matematika-fst.ut.ac.id/tugas-akhir-program/</a:t>
            </a:r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en-ID" sz="3600" b="1" kern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8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B5F24D-C2C4-29A0-5753-BE974287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858" y="67689"/>
            <a:ext cx="7886700" cy="994172"/>
          </a:xfrm>
        </p:spPr>
        <p:txBody>
          <a:bodyPr/>
          <a:lstStyle/>
          <a:p>
            <a:pPr algn="ctr"/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ujian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MATA4500?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19D43-8850-34DA-37CC-479682026332}"/>
              </a:ext>
            </a:extLst>
          </p:cNvPr>
          <p:cNvSpPr txBox="1"/>
          <p:nvPr/>
        </p:nvSpPr>
        <p:spPr>
          <a:xfrm>
            <a:off x="3973858" y="1912994"/>
            <a:ext cx="5231423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793F324-BA20-A421-8B59-2CC4F7EA0FE5}"/>
              </a:ext>
            </a:extLst>
          </p:cNvPr>
          <p:cNvSpPr txBox="1">
            <a:spLocks/>
          </p:cNvSpPr>
          <p:nvPr/>
        </p:nvSpPr>
        <p:spPr bwMode="auto">
          <a:xfrm>
            <a:off x="1185993" y="2259243"/>
            <a:ext cx="2651290" cy="10226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pPr marL="352425" indent="-352425" algn="l"/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mandiri</a:t>
            </a:r>
            <a:endParaRPr lang="en-US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6B98725-2958-A9A7-274E-168C680C3CB7}"/>
              </a:ext>
            </a:extLst>
          </p:cNvPr>
          <p:cNvSpPr txBox="1">
            <a:spLocks/>
          </p:cNvSpPr>
          <p:nvPr/>
        </p:nvSpPr>
        <p:spPr bwMode="auto">
          <a:xfrm>
            <a:off x="1185993" y="3603813"/>
            <a:ext cx="2651291" cy="12753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pPr marL="542925" indent="-457200" algn="l">
              <a:buAutoNum type="arabicPeriod" startAt="2"/>
            </a:pPr>
            <a:r>
              <a:rPr lang="en-US" sz="2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Mengikuti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 Tutorial Online</a:t>
            </a:r>
          </a:p>
          <a:p>
            <a:pPr marL="85725" algn="l"/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  (</a:t>
            </a:r>
            <a:r>
              <a:rPr lang="en-US" sz="2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Tuton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A5616C-AB11-AC58-AE9D-8DDFA5615AC4}"/>
              </a:ext>
            </a:extLst>
          </p:cNvPr>
          <p:cNvSpPr/>
          <p:nvPr/>
        </p:nvSpPr>
        <p:spPr>
          <a:xfrm>
            <a:off x="4287350" y="1116105"/>
            <a:ext cx="5945864" cy="4625790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Serba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serbi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Tuton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MATA4500 TAP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pertemuan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TAP:</a:t>
            </a:r>
          </a:p>
          <a:p>
            <a:pPr indent="4032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MATA4500.1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Akhir Program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01)</a:t>
            </a:r>
          </a:p>
          <a:p>
            <a:pPr indent="4032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MATA4500.2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Akhir Program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02)</a:t>
            </a:r>
          </a:p>
          <a:p>
            <a:pPr indent="4032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MATA4500.3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Akhir Program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03)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Masing-masing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5 tutor,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635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Dra. Dina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Thaib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M.Ed.</a:t>
            </a:r>
          </a:p>
          <a:p>
            <a:pPr marL="342900" indent="60325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Idayani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635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Herlinawati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S.Pd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635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Wahyu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Hidayat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635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Siti Umamah Naili Muna,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102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B5F24D-C2C4-29A0-5753-BE974287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817" y="100705"/>
            <a:ext cx="10277312" cy="994172"/>
          </a:xfrm>
        </p:spPr>
        <p:txBody>
          <a:bodyPr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Jadwal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Tuton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MATA4500 TAP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Semester 2023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Ganjil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19D43-8850-34DA-37CC-479682026332}"/>
              </a:ext>
            </a:extLst>
          </p:cNvPr>
          <p:cNvSpPr txBox="1"/>
          <p:nvPr/>
        </p:nvSpPr>
        <p:spPr>
          <a:xfrm>
            <a:off x="3973858" y="1912994"/>
            <a:ext cx="5231423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530939-EFA8-FDAB-DCD1-DA46BF793D1E}"/>
              </a:ext>
            </a:extLst>
          </p:cNvPr>
          <p:cNvSpPr/>
          <p:nvPr/>
        </p:nvSpPr>
        <p:spPr>
          <a:xfrm>
            <a:off x="591671" y="336176"/>
            <a:ext cx="1936376" cy="1576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8A2C42-E9BD-224B-ADD5-0763E0B6C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718062"/>
              </p:ext>
            </p:extLst>
          </p:nvPr>
        </p:nvGraphicFramePr>
        <p:xfrm>
          <a:off x="719081" y="981279"/>
          <a:ext cx="10753838" cy="520893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26578">
                  <a:extLst>
                    <a:ext uri="{9D8B030D-6E8A-4147-A177-3AD203B41FA5}">
                      <a16:colId xmlns:a16="http://schemas.microsoft.com/office/drawing/2014/main" val="2230247144"/>
                    </a:ext>
                  </a:extLst>
                </a:gridCol>
                <a:gridCol w="7492589">
                  <a:extLst>
                    <a:ext uri="{9D8B030D-6E8A-4147-A177-3AD203B41FA5}">
                      <a16:colId xmlns:a16="http://schemas.microsoft.com/office/drawing/2014/main" val="2528534261"/>
                    </a:ext>
                  </a:extLst>
                </a:gridCol>
                <a:gridCol w="1734671">
                  <a:extLst>
                    <a:ext uri="{9D8B030D-6E8A-4147-A177-3AD203B41FA5}">
                      <a16:colId xmlns:a16="http://schemas.microsoft.com/office/drawing/2014/main" val="92307022"/>
                    </a:ext>
                  </a:extLst>
                </a:gridCol>
              </a:tblGrid>
              <a:tr h="5394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</a:p>
                    <a:p>
                      <a:pPr algn="ctr"/>
                      <a:r>
                        <a:rPr lang="id-ID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Minggu </a:t>
                      </a:r>
                      <a:endParaRPr lang="en-ID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r>
                        <a:rPr lang="id-ID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Aktivitas</a:t>
                      </a:r>
                      <a:endParaRPr lang="en-ID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Keterangan</a:t>
                      </a:r>
                      <a:endParaRPr lang="en-ID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1396927"/>
                  </a:ext>
                </a:extLst>
              </a:tr>
              <a:tr h="529842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Pertama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MATA4210 K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alkulus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Tutor : Dra. Dina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Thaib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M.Ed.)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Peserta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wajib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mengerjakan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1, 2, dan 3</a:t>
                      </a:r>
                      <a:endParaRPr lang="en-ID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1178725"/>
                  </a:ext>
                </a:extLst>
              </a:tr>
              <a:tr h="519608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Kedua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MATA4324 Pemodelan Matematis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(tutor :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Darsih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Idayani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085276"/>
                  </a:ext>
                </a:extLst>
              </a:tr>
              <a:tr h="779413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Ketiga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MATA4210 K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alkulus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 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MATA4324 Pemodelan Matematis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(Tutor: Dra. Dina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Thaib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M.Ed. &amp;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Darsih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Idayani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Latihan, Diskusi, dan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minggu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pertama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kedua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692592"/>
                  </a:ext>
                </a:extLst>
              </a:tr>
              <a:tr h="526314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Keempat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MATA4320 A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nalisis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(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Tutor: Elin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Herlinawati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S.Pd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58956"/>
                  </a:ext>
                </a:extLst>
              </a:tr>
              <a:tr h="559747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Kelima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MATA4320 A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nalisis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(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Tutor: Elin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Herlinawati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S.Pd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 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Tugas 2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minggu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keempat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kelima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514168"/>
                  </a:ext>
                </a:extLst>
              </a:tr>
              <a:tr h="519608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Keenam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16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MATA4321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Aljabar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(Tutor: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Wahyu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Hidayat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ID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16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628487"/>
                  </a:ext>
                </a:extLst>
              </a:tr>
              <a:tr h="582798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Ketujuh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SATS4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P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engantar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tatistika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atematika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(Tutor: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Siti Umamah Naili Muna,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 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Tugas 3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minggu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keenam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ketujuh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139765"/>
                  </a:ext>
                </a:extLst>
              </a:tr>
              <a:tr h="652132"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Kedelapan</a:t>
                      </a:r>
                      <a:endParaRPr lang="en-ID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MATA4321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Aljabar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&amp;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SATS4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P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engantar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tatistika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atematika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Tutor: Wahyu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Hidayat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&amp; Siti Umamah Naili Muna,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M.Si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ID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Latihan dan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Diskusi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endParaRPr lang="en-ID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366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99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progres penelitian</Template>
  <TotalTime>2023</TotalTime>
  <Words>987</Words>
  <Application>Microsoft Office PowerPoint</Application>
  <PresentationFormat>Widescreen</PresentationFormat>
  <Paragraphs>140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Wingdings</vt:lpstr>
      <vt:lpstr>Tema Office</vt:lpstr>
      <vt:lpstr>PowerPoint Presentation</vt:lpstr>
      <vt:lpstr>PowerPoint Presentation</vt:lpstr>
      <vt:lpstr>PowerPoint Presentation</vt:lpstr>
      <vt:lpstr>Sumber Materi MATA4500 TAP Matematika </vt:lpstr>
      <vt:lpstr>PowerPoint Presentation</vt:lpstr>
      <vt:lpstr>PowerPoint Presentation</vt:lpstr>
      <vt:lpstr>PANDUAN TAP PRODI MATEMATIKA</vt:lpstr>
      <vt:lpstr>Apa yang dilakukan sebelum ujian MATA4500?</vt:lpstr>
      <vt:lpstr>Jadwal Tuton MATA4500 TAP Matematika Semester 2023 Ganjil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Siti Umamah Naili Muna</cp:lastModifiedBy>
  <cp:revision>116</cp:revision>
  <dcterms:created xsi:type="dcterms:W3CDTF">2023-01-30T07:46:23Z</dcterms:created>
  <dcterms:modified xsi:type="dcterms:W3CDTF">2023-10-06T07:10:40Z</dcterms:modified>
</cp:coreProperties>
</file>